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387" r:id="rId5"/>
    <p:sldId id="394" r:id="rId6"/>
    <p:sldId id="397" r:id="rId7"/>
    <p:sldId id="415" r:id="rId8"/>
    <p:sldId id="368" r:id="rId9"/>
    <p:sldId id="395" r:id="rId10"/>
    <p:sldId id="370" r:id="rId11"/>
    <p:sldId id="374" r:id="rId12"/>
    <p:sldId id="438" r:id="rId13"/>
    <p:sldId id="412" r:id="rId14"/>
    <p:sldId id="439" r:id="rId15"/>
    <p:sldId id="440" r:id="rId16"/>
    <p:sldId id="441" r:id="rId17"/>
    <p:sldId id="442" r:id="rId18"/>
    <p:sldId id="443" r:id="rId19"/>
    <p:sldId id="399" r:id="rId20"/>
    <p:sldId id="400" r:id="rId21"/>
    <p:sldId id="421" r:id="rId22"/>
    <p:sldId id="401" r:id="rId23"/>
    <p:sldId id="416" r:id="rId24"/>
    <p:sldId id="418" r:id="rId25"/>
    <p:sldId id="422" r:id="rId26"/>
    <p:sldId id="419" r:id="rId27"/>
    <p:sldId id="420" r:id="rId28"/>
    <p:sldId id="402" r:id="rId29"/>
    <p:sldId id="423" r:id="rId30"/>
    <p:sldId id="424" r:id="rId31"/>
    <p:sldId id="425" r:id="rId32"/>
    <p:sldId id="406" r:id="rId33"/>
    <p:sldId id="426" r:id="rId34"/>
    <p:sldId id="404" r:id="rId35"/>
    <p:sldId id="408" r:id="rId36"/>
    <p:sldId id="409" r:id="rId37"/>
    <p:sldId id="437" r:id="rId38"/>
    <p:sldId id="411" r:id="rId39"/>
  </p:sldIdLst>
  <p:sldSz cx="9144000" cy="6858000" type="screen4x3"/>
  <p:notesSz cx="6858000" cy="9144000"/>
  <p:custDataLst>
    <p:tags r:id="rId41"/>
  </p:custDataLst>
  <p:defaultTextStyle>
    <a:defPPr>
      <a:defRPr lang="sv-SE"/>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663">
          <p15:clr>
            <a:srgbClr val="A4A3A4"/>
          </p15:clr>
        </p15:guide>
        <p15:guide id="3" orient="horz" pos="3657">
          <p15:clr>
            <a:srgbClr val="A4A3A4"/>
          </p15:clr>
        </p15:guide>
        <p15:guide id="4" pos="3120">
          <p15:clr>
            <a:srgbClr val="A4A3A4"/>
          </p15:clr>
        </p15:guide>
        <p15:guide id="5" pos="1124">
          <p15:clr>
            <a:srgbClr val="A4A3A4"/>
          </p15:clr>
        </p15:guide>
        <p15:guide id="6" pos="5116">
          <p15:clr>
            <a:srgbClr val="A4A3A4"/>
          </p15:clr>
        </p15:guide>
        <p15:guide id="7" pos="489">
          <p15:clr>
            <a:srgbClr val="A4A3A4"/>
          </p15:clr>
        </p15:guide>
        <p15:guide id="8" pos="5705">
          <p15:clr>
            <a:srgbClr val="A4A3A4"/>
          </p15:clr>
        </p15:guide>
        <p15:guide id="9" orient="horz" pos="662">
          <p15:clr>
            <a:srgbClr val="A4A3A4"/>
          </p15:clr>
        </p15:guide>
        <p15:guide id="10" orient="horz" pos="3658">
          <p15:clr>
            <a:srgbClr val="A4A3A4"/>
          </p15:clr>
        </p15:guide>
        <p15:guide id="11" pos="2880">
          <p15:clr>
            <a:srgbClr val="A4A3A4"/>
          </p15:clr>
        </p15:guide>
        <p15:guide id="12" pos="1038">
          <p15:clr>
            <a:srgbClr val="A4A3A4"/>
          </p15:clr>
        </p15:guide>
        <p15:guide id="13" pos="4722">
          <p15:clr>
            <a:srgbClr val="A4A3A4"/>
          </p15:clr>
        </p15:guide>
        <p15:guide id="14" pos="451">
          <p15:clr>
            <a:srgbClr val="A4A3A4"/>
          </p15:clr>
        </p15:guide>
        <p15:guide id="15" pos="526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anos Antaris" initials="SA" lastIdx="2" clrIdx="0">
    <p:extLst>
      <p:ext uri="{19B8F6BF-5375-455C-9EA6-DF929625EA0E}">
        <p15:presenceInfo xmlns:p15="http://schemas.microsoft.com/office/powerpoint/2012/main" userId="S::stefanos.antaris@hivestreaming.com::a8e5f556-0faa-4ed9-a89e-e83019dd82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17" autoAdjust="0"/>
    <p:restoredTop sz="95584" autoAdjust="0"/>
  </p:normalViewPr>
  <p:slideViewPr>
    <p:cSldViewPr>
      <p:cViewPr varScale="1">
        <p:scale>
          <a:sx n="92" d="100"/>
          <a:sy n="92" d="100"/>
        </p:scale>
        <p:origin x="1904" y="184"/>
      </p:cViewPr>
      <p:guideLst>
        <p:guide orient="horz" pos="2160"/>
        <p:guide orient="horz" pos="663"/>
        <p:guide orient="horz" pos="3657"/>
        <p:guide pos="3120"/>
        <p:guide pos="1124"/>
        <p:guide pos="5116"/>
        <p:guide pos="489"/>
        <p:guide pos="5705"/>
        <p:guide orient="horz" pos="662"/>
        <p:guide orient="horz" pos="3658"/>
        <p:guide pos="2880"/>
        <p:guide pos="1038"/>
        <p:guide pos="4722"/>
        <p:guide pos="451"/>
        <p:guide pos="5266"/>
      </p:guideLst>
    </p:cSldViewPr>
  </p:slideViewPr>
  <p:outlineViewPr>
    <p:cViewPr>
      <p:scale>
        <a:sx n="33" d="100"/>
        <a:sy n="33" d="100"/>
      </p:scale>
      <p:origin x="0" y="13136"/>
    </p:cViewPr>
  </p:outlineViewPr>
  <p:notesTextViewPr>
    <p:cViewPr>
      <p:scale>
        <a:sx n="1" d="1"/>
        <a:sy n="1" d="1"/>
      </p:scale>
      <p:origin x="0" y="0"/>
    </p:cViewPr>
  </p:notesTextViewPr>
  <p:sorterViewPr>
    <p:cViewPr>
      <p:scale>
        <a:sx n="106" d="100"/>
        <a:sy n="10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s Antaris" userId="a8e5f556-0faa-4ed9-a89e-e83019dd8230" providerId="ADAL" clId="{E6D29392-A522-1F45-9955-8F2FDABFF772}"/>
    <pc:docChg chg="undo custSel mod addSld delSld modSld sldOrd">
      <pc:chgData name="Stefanos Antaris" userId="a8e5f556-0faa-4ed9-a89e-e83019dd8230" providerId="ADAL" clId="{E6D29392-A522-1F45-9955-8F2FDABFF772}" dt="2018-11-25T20:07:13.282" v="4986" actId="1036"/>
      <pc:docMkLst>
        <pc:docMk/>
      </pc:docMkLst>
      <pc:sldChg chg="ord modTransition">
        <pc:chgData name="Stefanos Antaris" userId="a8e5f556-0faa-4ed9-a89e-e83019dd8230" providerId="ADAL" clId="{E6D29392-A522-1F45-9955-8F2FDABFF772}" dt="2018-11-25T16:48:20.571" v="716"/>
        <pc:sldMkLst>
          <pc:docMk/>
          <pc:sldMk cId="21984160" sldId="344"/>
        </pc:sldMkLst>
      </pc:sldChg>
      <pc:sldChg chg="modSp">
        <pc:chgData name="Stefanos Antaris" userId="a8e5f556-0faa-4ed9-a89e-e83019dd8230" providerId="ADAL" clId="{E6D29392-A522-1F45-9955-8F2FDABFF772}" dt="2018-11-25T16:31:14.895" v="662" actId="20577"/>
        <pc:sldMkLst>
          <pc:docMk/>
          <pc:sldMk cId="630163379" sldId="370"/>
        </pc:sldMkLst>
        <pc:spChg chg="mod">
          <ac:chgData name="Stefanos Antaris" userId="a8e5f556-0faa-4ed9-a89e-e83019dd8230" providerId="ADAL" clId="{E6D29392-A522-1F45-9955-8F2FDABFF772}" dt="2018-11-25T16:31:14.895" v="662" actId="20577"/>
          <ac:spMkLst>
            <pc:docMk/>
            <pc:sldMk cId="630163379" sldId="370"/>
            <ac:spMk id="3" creationId="{00000000-0000-0000-0000-000000000000}"/>
          </ac:spMkLst>
        </pc:spChg>
      </pc:sldChg>
      <pc:sldChg chg="addSp delSp modSp modAnim">
        <pc:chgData name="Stefanos Antaris" userId="a8e5f556-0faa-4ed9-a89e-e83019dd8230" providerId="ADAL" clId="{E6D29392-A522-1F45-9955-8F2FDABFF772}" dt="2018-11-25T17:11:53.219" v="850" actId="208"/>
        <pc:sldMkLst>
          <pc:docMk/>
          <pc:sldMk cId="3439851346" sldId="374"/>
        </pc:sldMkLst>
        <pc:spChg chg="mod">
          <ac:chgData name="Stefanos Antaris" userId="a8e5f556-0faa-4ed9-a89e-e83019dd8230" providerId="ADAL" clId="{E6D29392-A522-1F45-9955-8F2FDABFF772}" dt="2018-11-25T16:04:01.001" v="137" actId="1076"/>
          <ac:spMkLst>
            <pc:docMk/>
            <pc:sldMk cId="3439851346" sldId="374"/>
            <ac:spMk id="10" creationId="{C7D811A3-972D-7C42-9162-AC2D59DC70B3}"/>
          </ac:spMkLst>
        </pc:spChg>
        <pc:spChg chg="add mod">
          <ac:chgData name="Stefanos Antaris" userId="a8e5f556-0faa-4ed9-a89e-e83019dd8230" providerId="ADAL" clId="{E6D29392-A522-1F45-9955-8F2FDABFF772}" dt="2018-11-25T16:41:10.251" v="692" actId="1076"/>
          <ac:spMkLst>
            <pc:docMk/>
            <pc:sldMk cId="3439851346" sldId="374"/>
            <ac:spMk id="28" creationId="{B69784B0-B2FB-5C40-BB28-B60C4E8D7CEC}"/>
          </ac:spMkLst>
        </pc:spChg>
        <pc:spChg chg="add mod">
          <ac:chgData name="Stefanos Antaris" userId="a8e5f556-0faa-4ed9-a89e-e83019dd8230" providerId="ADAL" clId="{E6D29392-A522-1F45-9955-8F2FDABFF772}" dt="2018-11-25T16:11:12.523" v="225" actId="1076"/>
          <ac:spMkLst>
            <pc:docMk/>
            <pc:sldMk cId="3439851346" sldId="374"/>
            <ac:spMk id="29" creationId="{F1DB9850-53C3-8C42-9524-E8BD8B2843CE}"/>
          </ac:spMkLst>
        </pc:spChg>
        <pc:spChg chg="add mod">
          <ac:chgData name="Stefanos Antaris" userId="a8e5f556-0faa-4ed9-a89e-e83019dd8230" providerId="ADAL" clId="{E6D29392-A522-1F45-9955-8F2FDABFF772}" dt="2018-11-25T16:35:50.437" v="681" actId="20577"/>
          <ac:spMkLst>
            <pc:docMk/>
            <pc:sldMk cId="3439851346" sldId="374"/>
            <ac:spMk id="50" creationId="{05202622-100D-5B4E-BD08-48289F22FD8B}"/>
          </ac:spMkLst>
        </pc:spChg>
        <pc:spChg chg="add mod">
          <ac:chgData name="Stefanos Antaris" userId="a8e5f556-0faa-4ed9-a89e-e83019dd8230" providerId="ADAL" clId="{E6D29392-A522-1F45-9955-8F2FDABFF772}" dt="2018-11-25T16:11:16.053" v="226" actId="1076"/>
          <ac:spMkLst>
            <pc:docMk/>
            <pc:sldMk cId="3439851346" sldId="374"/>
            <ac:spMk id="59" creationId="{13E8F41D-5779-9F48-9CB1-E127847E635E}"/>
          </ac:spMkLst>
        </pc:spChg>
        <pc:spChg chg="mod">
          <ac:chgData name="Stefanos Antaris" userId="a8e5f556-0faa-4ed9-a89e-e83019dd8230" providerId="ADAL" clId="{E6D29392-A522-1F45-9955-8F2FDABFF772}" dt="2018-11-25T16:10:35.517" v="223" actId="20577"/>
          <ac:spMkLst>
            <pc:docMk/>
            <pc:sldMk cId="3439851346" sldId="374"/>
            <ac:spMk id="65" creationId="{CED96579-40D5-944E-8DD7-AF82C401509E}"/>
          </ac:spMkLst>
        </pc:spChg>
        <pc:spChg chg="add del">
          <ac:chgData name="Stefanos Antaris" userId="a8e5f556-0faa-4ed9-a89e-e83019dd8230" providerId="ADAL" clId="{E6D29392-A522-1F45-9955-8F2FDABFF772}" dt="2018-11-25T16:45:38.378" v="706"/>
          <ac:spMkLst>
            <pc:docMk/>
            <pc:sldMk cId="3439851346" sldId="374"/>
            <ac:spMk id="83" creationId="{216850F5-AA4D-B34D-89C6-9FEAAE686E76}"/>
          </ac:spMkLst>
        </pc:spChg>
        <pc:spChg chg="mod">
          <ac:chgData name="Stefanos Antaris" userId="a8e5f556-0faa-4ed9-a89e-e83019dd8230" providerId="ADAL" clId="{E6D29392-A522-1F45-9955-8F2FDABFF772}" dt="2018-11-25T16:41:12.720" v="693" actId="1076"/>
          <ac:spMkLst>
            <pc:docMk/>
            <pc:sldMk cId="3439851346" sldId="374"/>
            <ac:spMk id="107" creationId="{D8516C8C-F0DC-304E-A8FD-BAED2C6BA0A8}"/>
          </ac:spMkLst>
        </pc:spChg>
        <pc:spChg chg="mod">
          <ac:chgData name="Stefanos Antaris" userId="a8e5f556-0faa-4ed9-a89e-e83019dd8230" providerId="ADAL" clId="{E6D29392-A522-1F45-9955-8F2FDABFF772}" dt="2018-11-25T16:40:58.821" v="689" actId="1076"/>
          <ac:spMkLst>
            <pc:docMk/>
            <pc:sldMk cId="3439851346" sldId="374"/>
            <ac:spMk id="108" creationId="{B631B91A-AE89-E14C-B65C-E23533CF2626}"/>
          </ac:spMkLst>
        </pc:spChg>
        <pc:picChg chg="mod">
          <ac:chgData name="Stefanos Antaris" userId="a8e5f556-0faa-4ed9-a89e-e83019dd8230" providerId="ADAL" clId="{E6D29392-A522-1F45-9955-8F2FDABFF772}" dt="2018-11-25T16:03:58.544" v="136" actId="1076"/>
          <ac:picMkLst>
            <pc:docMk/>
            <pc:sldMk cId="3439851346" sldId="374"/>
            <ac:picMk id="5" creationId="{2474E7A0-8C66-544D-883B-42BE55F9CD35}"/>
          </ac:picMkLst>
        </pc:picChg>
        <pc:picChg chg="mod">
          <ac:chgData name="Stefanos Antaris" userId="a8e5f556-0faa-4ed9-a89e-e83019dd8230" providerId="ADAL" clId="{E6D29392-A522-1F45-9955-8F2FDABFF772}" dt="2018-11-25T16:41:07.609" v="691" actId="1076"/>
          <ac:picMkLst>
            <pc:docMk/>
            <pc:sldMk cId="3439851346" sldId="374"/>
            <ac:picMk id="12" creationId="{DD549870-21A3-9441-A5BB-5A6F6203709A}"/>
          </ac:picMkLst>
        </pc:picChg>
        <pc:picChg chg="add mod">
          <ac:chgData name="Stefanos Antaris" userId="a8e5f556-0faa-4ed9-a89e-e83019dd8230" providerId="ADAL" clId="{E6D29392-A522-1F45-9955-8F2FDABFF772}" dt="2018-11-25T16:04:52.001" v="171" actId="1076"/>
          <ac:picMkLst>
            <pc:docMk/>
            <pc:sldMk cId="3439851346" sldId="374"/>
            <ac:picMk id="22" creationId="{277C2EFC-0194-5B44-AE8B-8CC581796E73}"/>
          </ac:picMkLst>
        </pc:picChg>
        <pc:picChg chg="add del mod">
          <ac:chgData name="Stefanos Antaris" userId="a8e5f556-0faa-4ed9-a89e-e83019dd8230" providerId="ADAL" clId="{E6D29392-A522-1F45-9955-8F2FDABFF772}" dt="2018-11-25T16:33:32.648" v="674" actId="339"/>
          <ac:picMkLst>
            <pc:docMk/>
            <pc:sldMk cId="3439851346" sldId="374"/>
            <ac:picMk id="32" creationId="{82819A46-05CB-744F-A265-A296957C1034}"/>
          </ac:picMkLst>
        </pc:picChg>
        <pc:picChg chg="add mod">
          <ac:chgData name="Stefanos Antaris" userId="a8e5f556-0faa-4ed9-a89e-e83019dd8230" providerId="ADAL" clId="{E6D29392-A522-1F45-9955-8F2FDABFF772}" dt="2018-11-25T16:41:03.075" v="690" actId="1076"/>
          <ac:picMkLst>
            <pc:docMk/>
            <pc:sldMk cId="3439851346" sldId="374"/>
            <ac:picMk id="36" creationId="{A791B77F-2825-BE4D-ABB5-C45935B0B0E6}"/>
          </ac:picMkLst>
        </pc:picChg>
        <pc:picChg chg="mod">
          <ac:chgData name="Stefanos Antaris" userId="a8e5f556-0faa-4ed9-a89e-e83019dd8230" providerId="ADAL" clId="{E6D29392-A522-1F45-9955-8F2FDABFF772}" dt="2018-11-25T16:33:37.884" v="679" actId="339"/>
          <ac:picMkLst>
            <pc:docMk/>
            <pc:sldMk cId="3439851346" sldId="374"/>
            <ac:picMk id="93" creationId="{2BA15BE5-6154-C34C-B25A-B21332597CEE}"/>
          </ac:picMkLst>
        </pc:picChg>
        <pc:cxnChg chg="mod">
          <ac:chgData name="Stefanos Antaris" userId="a8e5f556-0faa-4ed9-a89e-e83019dd8230" providerId="ADAL" clId="{E6D29392-A522-1F45-9955-8F2FDABFF772}" dt="2018-11-25T16:41:07.609" v="691" actId="1076"/>
          <ac:cxnSpMkLst>
            <pc:docMk/>
            <pc:sldMk cId="3439851346" sldId="374"/>
            <ac:cxnSpMk id="13" creationId="{84110708-6ED6-A74C-A29B-DC32A02C4CFC}"/>
          </ac:cxnSpMkLst>
        </pc:cxnChg>
        <pc:cxnChg chg="mod">
          <ac:chgData name="Stefanos Antaris" userId="a8e5f556-0faa-4ed9-a89e-e83019dd8230" providerId="ADAL" clId="{E6D29392-A522-1F45-9955-8F2FDABFF772}" dt="2018-11-25T16:41:19.132" v="694" actId="14100"/>
          <ac:cxnSpMkLst>
            <pc:docMk/>
            <pc:sldMk cId="3439851346" sldId="374"/>
            <ac:cxnSpMk id="35" creationId="{42DED831-132F-E748-9AB7-30D8B1055A1E}"/>
          </ac:cxnSpMkLst>
        </pc:cxnChg>
        <pc:cxnChg chg="mod">
          <ac:chgData name="Stefanos Antaris" userId="a8e5f556-0faa-4ed9-a89e-e83019dd8230" providerId="ADAL" clId="{E6D29392-A522-1F45-9955-8F2FDABFF772}" dt="2018-11-25T16:32:15.497" v="666" actId="478"/>
          <ac:cxnSpMkLst>
            <pc:docMk/>
            <pc:sldMk cId="3439851346" sldId="374"/>
            <ac:cxnSpMk id="40" creationId="{84E19343-A291-9D41-BD2B-08D39042D0CC}"/>
          </ac:cxnSpMkLst>
        </pc:cxnChg>
        <pc:cxnChg chg="add mod">
          <ac:chgData name="Stefanos Antaris" userId="a8e5f556-0faa-4ed9-a89e-e83019dd8230" providerId="ADAL" clId="{E6D29392-A522-1F45-9955-8F2FDABFF772}" dt="2018-11-25T16:41:03.075" v="690" actId="1076"/>
          <ac:cxnSpMkLst>
            <pc:docMk/>
            <pc:sldMk cId="3439851346" sldId="374"/>
            <ac:cxnSpMk id="41" creationId="{5FBDEA09-3430-F34C-A796-B1873DCDA4F5}"/>
          </ac:cxnSpMkLst>
        </pc:cxnChg>
        <pc:cxnChg chg="mod">
          <ac:chgData name="Stefanos Antaris" userId="a8e5f556-0faa-4ed9-a89e-e83019dd8230" providerId="ADAL" clId="{E6D29392-A522-1F45-9955-8F2FDABFF772}" dt="2018-11-25T16:32:15.497" v="666" actId="478"/>
          <ac:cxnSpMkLst>
            <pc:docMk/>
            <pc:sldMk cId="3439851346" sldId="374"/>
            <ac:cxnSpMk id="44" creationId="{EC08E199-3196-EA44-8D59-68F075FDDFC5}"/>
          </ac:cxnSpMkLst>
        </pc:cxnChg>
        <pc:cxnChg chg="add mod">
          <ac:chgData name="Stefanos Antaris" userId="a8e5f556-0faa-4ed9-a89e-e83019dd8230" providerId="ADAL" clId="{E6D29392-A522-1F45-9955-8F2FDABFF772}" dt="2018-11-25T17:11:53.219" v="850" actId="208"/>
          <ac:cxnSpMkLst>
            <pc:docMk/>
            <pc:sldMk cId="3439851346" sldId="374"/>
            <ac:cxnSpMk id="52" creationId="{8A7F7A97-AAA6-8448-9414-7FA302BE8AC1}"/>
          </ac:cxnSpMkLst>
        </pc:cxnChg>
        <pc:cxnChg chg="add mod">
          <ac:chgData name="Stefanos Antaris" userId="a8e5f556-0faa-4ed9-a89e-e83019dd8230" providerId="ADAL" clId="{E6D29392-A522-1F45-9955-8F2FDABFF772}" dt="2018-11-25T16:12:07.328" v="232" actId="14100"/>
          <ac:cxnSpMkLst>
            <pc:docMk/>
            <pc:sldMk cId="3439851346" sldId="374"/>
            <ac:cxnSpMk id="60" creationId="{226DCABF-2988-EF43-A903-EC49F5460DE4}"/>
          </ac:cxnSpMkLst>
        </pc:cxnChg>
        <pc:cxnChg chg="add mod">
          <ac:chgData name="Stefanos Antaris" userId="a8e5f556-0faa-4ed9-a89e-e83019dd8230" providerId="ADAL" clId="{E6D29392-A522-1F45-9955-8F2FDABFF772}" dt="2018-11-25T16:41:03.075" v="690" actId="1076"/>
          <ac:cxnSpMkLst>
            <pc:docMk/>
            <pc:sldMk cId="3439851346" sldId="374"/>
            <ac:cxnSpMk id="63" creationId="{89DA0602-DFF0-1240-BFB2-32D3CB76D45E}"/>
          </ac:cxnSpMkLst>
        </pc:cxnChg>
        <pc:cxnChg chg="add mod">
          <ac:chgData name="Stefanos Antaris" userId="a8e5f556-0faa-4ed9-a89e-e83019dd8230" providerId="ADAL" clId="{E6D29392-A522-1F45-9955-8F2FDABFF772}" dt="2018-11-25T16:46:44.459" v="713" actId="208"/>
          <ac:cxnSpMkLst>
            <pc:docMk/>
            <pc:sldMk cId="3439851346" sldId="374"/>
            <ac:cxnSpMk id="84" creationId="{A5210689-15A3-864F-A664-379A708002F2}"/>
          </ac:cxnSpMkLst>
        </pc:cxnChg>
        <pc:cxnChg chg="mod">
          <ac:chgData name="Stefanos Antaris" userId="a8e5f556-0faa-4ed9-a89e-e83019dd8230" providerId="ADAL" clId="{E6D29392-A522-1F45-9955-8F2FDABFF772}" dt="2018-11-25T16:41:03.075" v="690" actId="1076"/>
          <ac:cxnSpMkLst>
            <pc:docMk/>
            <pc:sldMk cId="3439851346" sldId="374"/>
            <ac:cxnSpMk id="99" creationId="{C890568C-D640-F848-B3CE-142BC868BD02}"/>
          </ac:cxnSpMkLst>
        </pc:cxnChg>
        <pc:cxnChg chg="del mod">
          <ac:chgData name="Stefanos Antaris" userId="a8e5f556-0faa-4ed9-a89e-e83019dd8230" providerId="ADAL" clId="{E6D29392-A522-1F45-9955-8F2FDABFF772}" dt="2018-11-25T16:11:07.202" v="224" actId="478"/>
          <ac:cxnSpMkLst>
            <pc:docMk/>
            <pc:sldMk cId="3439851346" sldId="374"/>
            <ac:cxnSpMk id="102" creationId="{F0785D41-81DD-B345-83A7-051D9E900136}"/>
          </ac:cxnSpMkLst>
        </pc:cxnChg>
      </pc:sldChg>
      <pc:sldChg chg="modSp">
        <pc:chgData name="Stefanos Antaris" userId="a8e5f556-0faa-4ed9-a89e-e83019dd8230" providerId="ADAL" clId="{E6D29392-A522-1F45-9955-8F2FDABFF772}" dt="2018-11-25T16:51:54.396" v="731" actId="20577"/>
        <pc:sldMkLst>
          <pc:docMk/>
          <pc:sldMk cId="1484415387" sldId="387"/>
        </pc:sldMkLst>
        <pc:spChg chg="mod">
          <ac:chgData name="Stefanos Antaris" userId="a8e5f556-0faa-4ed9-a89e-e83019dd8230" providerId="ADAL" clId="{E6D29392-A522-1F45-9955-8F2FDABFF772}" dt="2018-11-25T15:44:45.749" v="36" actId="20577"/>
          <ac:spMkLst>
            <pc:docMk/>
            <pc:sldMk cId="1484415387" sldId="387"/>
            <ac:spMk id="7" creationId="{563475FC-35D1-9945-9710-F26491B6BD5D}"/>
          </ac:spMkLst>
        </pc:spChg>
        <pc:spChg chg="mod">
          <ac:chgData name="Stefanos Antaris" userId="a8e5f556-0faa-4ed9-a89e-e83019dd8230" providerId="ADAL" clId="{E6D29392-A522-1F45-9955-8F2FDABFF772}" dt="2018-11-25T16:51:54.396" v="731" actId="20577"/>
          <ac:spMkLst>
            <pc:docMk/>
            <pc:sldMk cId="1484415387" sldId="387"/>
            <ac:spMk id="14" creationId="{00000000-0000-0000-0000-000000000000}"/>
          </ac:spMkLst>
        </pc:spChg>
        <pc:spChg chg="mod">
          <ac:chgData name="Stefanos Antaris" userId="a8e5f556-0faa-4ed9-a89e-e83019dd8230" providerId="ADAL" clId="{E6D29392-A522-1F45-9955-8F2FDABFF772}" dt="2018-11-25T15:45:16.660" v="99" actId="20577"/>
          <ac:spMkLst>
            <pc:docMk/>
            <pc:sldMk cId="1484415387" sldId="387"/>
            <ac:spMk id="15" creationId="{00000000-0000-0000-0000-000000000000}"/>
          </ac:spMkLst>
        </pc:spChg>
      </pc:sldChg>
      <pc:sldChg chg="modSp modAnim">
        <pc:chgData name="Stefanos Antaris" userId="a8e5f556-0faa-4ed9-a89e-e83019dd8230" providerId="ADAL" clId="{E6D29392-A522-1F45-9955-8F2FDABFF772}" dt="2018-11-25T16:30:40.020" v="628"/>
        <pc:sldMkLst>
          <pc:docMk/>
          <pc:sldMk cId="3620277766" sldId="395"/>
        </pc:sldMkLst>
        <pc:cxnChg chg="mod">
          <ac:chgData name="Stefanos Antaris" userId="a8e5f556-0faa-4ed9-a89e-e83019dd8230" providerId="ADAL" clId="{E6D29392-A522-1F45-9955-8F2FDABFF772}" dt="2018-11-25T16:30:17.563" v="627" actId="208"/>
          <ac:cxnSpMkLst>
            <pc:docMk/>
            <pc:sldMk cId="3620277766" sldId="395"/>
            <ac:cxnSpMk id="47" creationId="{D9437F10-F455-FF4D-9141-D6704739C8CC}"/>
          </ac:cxnSpMkLst>
        </pc:cxnChg>
        <pc:cxnChg chg="mod">
          <ac:chgData name="Stefanos Antaris" userId="a8e5f556-0faa-4ed9-a89e-e83019dd8230" providerId="ADAL" clId="{E6D29392-A522-1F45-9955-8F2FDABFF772}" dt="2018-11-25T16:30:17.563" v="627" actId="208"/>
          <ac:cxnSpMkLst>
            <pc:docMk/>
            <pc:sldMk cId="3620277766" sldId="395"/>
            <ac:cxnSpMk id="48" creationId="{32892E57-0137-FE48-9E4A-DDBCA1C2192E}"/>
          </ac:cxnSpMkLst>
        </pc:cxnChg>
        <pc:cxnChg chg="mod">
          <ac:chgData name="Stefanos Antaris" userId="a8e5f556-0faa-4ed9-a89e-e83019dd8230" providerId="ADAL" clId="{E6D29392-A522-1F45-9955-8F2FDABFF772}" dt="2018-11-25T16:30:17.563" v="627" actId="208"/>
          <ac:cxnSpMkLst>
            <pc:docMk/>
            <pc:sldMk cId="3620277766" sldId="395"/>
            <ac:cxnSpMk id="61" creationId="{E7609174-030F-4349-87E8-7C31EF799AEB}"/>
          </ac:cxnSpMkLst>
        </pc:cxnChg>
        <pc:cxnChg chg="mod">
          <ac:chgData name="Stefanos Antaris" userId="a8e5f556-0faa-4ed9-a89e-e83019dd8230" providerId="ADAL" clId="{E6D29392-A522-1F45-9955-8F2FDABFF772}" dt="2018-11-25T16:30:17.563" v="627" actId="208"/>
          <ac:cxnSpMkLst>
            <pc:docMk/>
            <pc:sldMk cId="3620277766" sldId="395"/>
            <ac:cxnSpMk id="64" creationId="{CB255590-804F-6E4A-BDAB-9BD4744B4873}"/>
          </ac:cxnSpMkLst>
        </pc:cxnChg>
      </pc:sldChg>
      <pc:sldChg chg="addSp delSp modSp addAnim delAnim modAnim">
        <pc:chgData name="Stefanos Antaris" userId="a8e5f556-0faa-4ed9-a89e-e83019dd8230" providerId="ADAL" clId="{E6D29392-A522-1F45-9955-8F2FDABFF772}" dt="2018-11-25T17:15:44.270" v="890" actId="1076"/>
        <pc:sldMkLst>
          <pc:docMk/>
          <pc:sldMk cId="465178934" sldId="399"/>
        </pc:sldMkLst>
        <pc:spChg chg="del">
          <ac:chgData name="Stefanos Antaris" userId="a8e5f556-0faa-4ed9-a89e-e83019dd8230" providerId="ADAL" clId="{E6D29392-A522-1F45-9955-8F2FDABFF772}" dt="2018-11-25T17:01:50.574" v="762" actId="478"/>
          <ac:spMkLst>
            <pc:docMk/>
            <pc:sldMk cId="465178934" sldId="399"/>
            <ac:spMk id="6" creationId="{0676CE9F-83EF-C141-8DE5-3499C8DBEAC5}"/>
          </ac:spMkLst>
        </pc:spChg>
        <pc:spChg chg="del">
          <ac:chgData name="Stefanos Antaris" userId="a8e5f556-0faa-4ed9-a89e-e83019dd8230" providerId="ADAL" clId="{E6D29392-A522-1F45-9955-8F2FDABFF772}" dt="2018-11-25T17:01:50.574" v="762" actId="478"/>
          <ac:spMkLst>
            <pc:docMk/>
            <pc:sldMk cId="465178934" sldId="399"/>
            <ac:spMk id="8" creationId="{DC255724-67A7-1043-9351-4D4F67B106F8}"/>
          </ac:spMkLst>
        </pc:spChg>
        <pc:spChg chg="del">
          <ac:chgData name="Stefanos Antaris" userId="a8e5f556-0faa-4ed9-a89e-e83019dd8230" providerId="ADAL" clId="{E6D29392-A522-1F45-9955-8F2FDABFF772}" dt="2018-11-25T17:01:50.574" v="762" actId="478"/>
          <ac:spMkLst>
            <pc:docMk/>
            <pc:sldMk cId="465178934" sldId="399"/>
            <ac:spMk id="34" creationId="{ADAE553D-7E7A-FE4D-A465-4F16B104A736}"/>
          </ac:spMkLst>
        </pc:spChg>
        <pc:spChg chg="del">
          <ac:chgData name="Stefanos Antaris" userId="a8e5f556-0faa-4ed9-a89e-e83019dd8230" providerId="ADAL" clId="{E6D29392-A522-1F45-9955-8F2FDABFF772}" dt="2018-11-25T17:01:50.574" v="762" actId="478"/>
          <ac:spMkLst>
            <pc:docMk/>
            <pc:sldMk cId="465178934" sldId="399"/>
            <ac:spMk id="35" creationId="{68B8A398-956D-534D-8E20-D0E4A0FC9E8D}"/>
          </ac:spMkLst>
        </pc:spChg>
        <pc:spChg chg="del">
          <ac:chgData name="Stefanos Antaris" userId="a8e5f556-0faa-4ed9-a89e-e83019dd8230" providerId="ADAL" clId="{E6D29392-A522-1F45-9955-8F2FDABFF772}" dt="2018-11-25T17:01:50.574" v="762" actId="478"/>
          <ac:spMkLst>
            <pc:docMk/>
            <pc:sldMk cId="465178934" sldId="399"/>
            <ac:spMk id="36" creationId="{20A5D9B4-EEE9-C542-808D-4B86051F6B5D}"/>
          </ac:spMkLst>
        </pc:spChg>
        <pc:spChg chg="add del mod">
          <ac:chgData name="Stefanos Antaris" userId="a8e5f556-0faa-4ed9-a89e-e83019dd8230" providerId="ADAL" clId="{E6D29392-A522-1F45-9955-8F2FDABFF772}" dt="2018-11-25T17:13:04.708" v="855" actId="478"/>
          <ac:spMkLst>
            <pc:docMk/>
            <pc:sldMk cId="465178934" sldId="399"/>
            <ac:spMk id="38" creationId="{1B80E70E-71E7-034A-BF07-569B568465D9}"/>
          </ac:spMkLst>
        </pc:spChg>
        <pc:spChg chg="add del">
          <ac:chgData name="Stefanos Antaris" userId="a8e5f556-0faa-4ed9-a89e-e83019dd8230" providerId="ADAL" clId="{E6D29392-A522-1F45-9955-8F2FDABFF772}" dt="2018-11-25T17:13:04.708" v="855" actId="478"/>
          <ac:spMkLst>
            <pc:docMk/>
            <pc:sldMk cId="465178934" sldId="399"/>
            <ac:spMk id="41" creationId="{7BFC96D9-CCCA-9C49-A28C-FC8E72F8F58F}"/>
          </ac:spMkLst>
        </pc:spChg>
        <pc:spChg chg="add del mod">
          <ac:chgData name="Stefanos Antaris" userId="a8e5f556-0faa-4ed9-a89e-e83019dd8230" providerId="ADAL" clId="{E6D29392-A522-1F45-9955-8F2FDABFF772}" dt="2018-11-25T17:13:04.708" v="855" actId="478"/>
          <ac:spMkLst>
            <pc:docMk/>
            <pc:sldMk cId="465178934" sldId="399"/>
            <ac:spMk id="70" creationId="{27FF6E29-F517-3C4D-B422-5F6BCECA85D2}"/>
          </ac:spMkLst>
        </pc:spChg>
        <pc:spChg chg="add del">
          <ac:chgData name="Stefanos Antaris" userId="a8e5f556-0faa-4ed9-a89e-e83019dd8230" providerId="ADAL" clId="{E6D29392-A522-1F45-9955-8F2FDABFF772}" dt="2018-11-25T17:13:04.708" v="855" actId="478"/>
          <ac:spMkLst>
            <pc:docMk/>
            <pc:sldMk cId="465178934" sldId="399"/>
            <ac:spMk id="71" creationId="{D41345D7-B437-0E43-8734-AE7B0952824E}"/>
          </ac:spMkLst>
        </pc:spChg>
        <pc:spChg chg="add del">
          <ac:chgData name="Stefanos Antaris" userId="a8e5f556-0faa-4ed9-a89e-e83019dd8230" providerId="ADAL" clId="{E6D29392-A522-1F45-9955-8F2FDABFF772}" dt="2018-11-25T17:13:04.708" v="855" actId="478"/>
          <ac:spMkLst>
            <pc:docMk/>
            <pc:sldMk cId="465178934" sldId="399"/>
            <ac:spMk id="75" creationId="{291D5624-EED7-2241-89F1-7666699830D5}"/>
          </ac:spMkLst>
        </pc:spChg>
        <pc:spChg chg="add del">
          <ac:chgData name="Stefanos Antaris" userId="a8e5f556-0faa-4ed9-a89e-e83019dd8230" providerId="ADAL" clId="{E6D29392-A522-1F45-9955-8F2FDABFF772}" dt="2018-11-25T17:13:04.708" v="855" actId="478"/>
          <ac:spMkLst>
            <pc:docMk/>
            <pc:sldMk cId="465178934" sldId="399"/>
            <ac:spMk id="77" creationId="{E94E591F-83EB-CE44-A8F3-5C66A2EBFE63}"/>
          </ac:spMkLst>
        </pc:spChg>
        <pc:spChg chg="add del mod">
          <ac:chgData name="Stefanos Antaris" userId="a8e5f556-0faa-4ed9-a89e-e83019dd8230" providerId="ADAL" clId="{E6D29392-A522-1F45-9955-8F2FDABFF772}" dt="2018-11-25T17:13:04.708" v="855" actId="478"/>
          <ac:spMkLst>
            <pc:docMk/>
            <pc:sldMk cId="465178934" sldId="399"/>
            <ac:spMk id="78" creationId="{23A407E0-477D-6244-8988-7B2DB41A2544}"/>
          </ac:spMkLst>
        </pc:spChg>
        <pc:spChg chg="add del mod">
          <ac:chgData name="Stefanos Antaris" userId="a8e5f556-0faa-4ed9-a89e-e83019dd8230" providerId="ADAL" clId="{E6D29392-A522-1F45-9955-8F2FDABFF772}" dt="2018-11-25T17:13:04.708" v="855" actId="478"/>
          <ac:spMkLst>
            <pc:docMk/>
            <pc:sldMk cId="465178934" sldId="399"/>
            <ac:spMk id="79" creationId="{2AE45385-A8B5-A143-BD56-9A92109E9FFC}"/>
          </ac:spMkLst>
        </pc:spChg>
        <pc:spChg chg="add del mod">
          <ac:chgData name="Stefanos Antaris" userId="a8e5f556-0faa-4ed9-a89e-e83019dd8230" providerId="ADAL" clId="{E6D29392-A522-1F45-9955-8F2FDABFF772}" dt="2018-11-25T17:11:22.039" v="838" actId="478"/>
          <ac:spMkLst>
            <pc:docMk/>
            <pc:sldMk cId="465178934" sldId="399"/>
            <ac:spMk id="90" creationId="{748814FF-36AE-0844-9DCB-CD03E9BD13B3}"/>
          </ac:spMkLst>
        </pc:spChg>
        <pc:spChg chg="add">
          <ac:chgData name="Stefanos Antaris" userId="a8e5f556-0faa-4ed9-a89e-e83019dd8230" providerId="ADAL" clId="{E6D29392-A522-1F45-9955-8F2FDABFF772}" dt="2018-11-25T17:13:05.318" v="856"/>
          <ac:spMkLst>
            <pc:docMk/>
            <pc:sldMk cId="465178934" sldId="399"/>
            <ac:spMk id="92" creationId="{98359569-26C9-9548-AF30-DF1AC25BBF0C}"/>
          </ac:spMkLst>
        </pc:spChg>
        <pc:spChg chg="add">
          <ac:chgData name="Stefanos Antaris" userId="a8e5f556-0faa-4ed9-a89e-e83019dd8230" providerId="ADAL" clId="{E6D29392-A522-1F45-9955-8F2FDABFF772}" dt="2018-11-25T17:13:05.318" v="856"/>
          <ac:spMkLst>
            <pc:docMk/>
            <pc:sldMk cId="465178934" sldId="399"/>
            <ac:spMk id="94" creationId="{A5CBF880-76A9-5741-9BBF-BA8B5C22911B}"/>
          </ac:spMkLst>
        </pc:spChg>
        <pc:spChg chg="add">
          <ac:chgData name="Stefanos Antaris" userId="a8e5f556-0faa-4ed9-a89e-e83019dd8230" providerId="ADAL" clId="{E6D29392-A522-1F45-9955-8F2FDABFF772}" dt="2018-11-25T17:13:05.318" v="856"/>
          <ac:spMkLst>
            <pc:docMk/>
            <pc:sldMk cId="465178934" sldId="399"/>
            <ac:spMk id="119" creationId="{9285A6F6-7C3A-3E4F-9134-6C6676890E81}"/>
          </ac:spMkLst>
        </pc:spChg>
        <pc:spChg chg="add">
          <ac:chgData name="Stefanos Antaris" userId="a8e5f556-0faa-4ed9-a89e-e83019dd8230" providerId="ADAL" clId="{E6D29392-A522-1F45-9955-8F2FDABFF772}" dt="2018-11-25T17:13:05.318" v="856"/>
          <ac:spMkLst>
            <pc:docMk/>
            <pc:sldMk cId="465178934" sldId="399"/>
            <ac:spMk id="120" creationId="{3A15BB79-03DD-D24F-8E41-6DD793E8E5FE}"/>
          </ac:spMkLst>
        </pc:spChg>
        <pc:spChg chg="add">
          <ac:chgData name="Stefanos Antaris" userId="a8e5f556-0faa-4ed9-a89e-e83019dd8230" providerId="ADAL" clId="{E6D29392-A522-1F45-9955-8F2FDABFF772}" dt="2018-11-25T17:13:05.318" v="856"/>
          <ac:spMkLst>
            <pc:docMk/>
            <pc:sldMk cId="465178934" sldId="399"/>
            <ac:spMk id="121" creationId="{D7645584-AB96-3249-95AE-D88CCFC28D65}"/>
          </ac:spMkLst>
        </pc:spChg>
        <pc:spChg chg="add">
          <ac:chgData name="Stefanos Antaris" userId="a8e5f556-0faa-4ed9-a89e-e83019dd8230" providerId="ADAL" clId="{E6D29392-A522-1F45-9955-8F2FDABFF772}" dt="2018-11-25T17:13:05.318" v="856"/>
          <ac:spMkLst>
            <pc:docMk/>
            <pc:sldMk cId="465178934" sldId="399"/>
            <ac:spMk id="125" creationId="{723C9DB4-784F-8840-8550-EF20421985C7}"/>
          </ac:spMkLst>
        </pc:spChg>
        <pc:spChg chg="add">
          <ac:chgData name="Stefanos Antaris" userId="a8e5f556-0faa-4ed9-a89e-e83019dd8230" providerId="ADAL" clId="{E6D29392-A522-1F45-9955-8F2FDABFF772}" dt="2018-11-25T17:13:05.318" v="856"/>
          <ac:spMkLst>
            <pc:docMk/>
            <pc:sldMk cId="465178934" sldId="399"/>
            <ac:spMk id="127" creationId="{CCD1B8F6-2564-534D-B0B9-A60D0818175F}"/>
          </ac:spMkLst>
        </pc:spChg>
        <pc:spChg chg="add">
          <ac:chgData name="Stefanos Antaris" userId="a8e5f556-0faa-4ed9-a89e-e83019dd8230" providerId="ADAL" clId="{E6D29392-A522-1F45-9955-8F2FDABFF772}" dt="2018-11-25T17:13:05.318" v="856"/>
          <ac:spMkLst>
            <pc:docMk/>
            <pc:sldMk cId="465178934" sldId="399"/>
            <ac:spMk id="128" creationId="{B006292F-6CB0-9648-92A5-D7A774383109}"/>
          </ac:spMkLst>
        </pc:spChg>
        <pc:spChg chg="add">
          <ac:chgData name="Stefanos Antaris" userId="a8e5f556-0faa-4ed9-a89e-e83019dd8230" providerId="ADAL" clId="{E6D29392-A522-1F45-9955-8F2FDABFF772}" dt="2018-11-25T17:13:05.318" v="856"/>
          <ac:spMkLst>
            <pc:docMk/>
            <pc:sldMk cId="465178934" sldId="399"/>
            <ac:spMk id="129" creationId="{0EF99705-4D13-D946-8AD8-9AFD273710EB}"/>
          </ac:spMkLst>
        </pc:spChg>
        <pc:spChg chg="add mod">
          <ac:chgData name="Stefanos Antaris" userId="a8e5f556-0faa-4ed9-a89e-e83019dd8230" providerId="ADAL" clId="{E6D29392-A522-1F45-9955-8F2FDABFF772}" dt="2018-11-25T17:15:33.569" v="887" actId="1076"/>
          <ac:spMkLst>
            <pc:docMk/>
            <pc:sldMk cId="465178934" sldId="399"/>
            <ac:spMk id="146" creationId="{F73FC2B5-4A08-4340-96AE-9469E3BF6FA9}"/>
          </ac:spMkLst>
        </pc:spChg>
        <pc:spChg chg="add mod">
          <ac:chgData name="Stefanos Antaris" userId="a8e5f556-0faa-4ed9-a89e-e83019dd8230" providerId="ADAL" clId="{E6D29392-A522-1F45-9955-8F2FDABFF772}" dt="2018-11-25T17:15:44.270" v="890" actId="1076"/>
          <ac:spMkLst>
            <pc:docMk/>
            <pc:sldMk cId="465178934" sldId="399"/>
            <ac:spMk id="147" creationId="{DAF29F12-B6BB-C240-A462-A855C80BF1E7}"/>
          </ac:spMkLst>
        </pc:spChg>
        <pc:picChg chg="del">
          <ac:chgData name="Stefanos Antaris" userId="a8e5f556-0faa-4ed9-a89e-e83019dd8230" providerId="ADAL" clId="{E6D29392-A522-1F45-9955-8F2FDABFF772}" dt="2018-11-25T17:01:50.574" v="762" actId="478"/>
          <ac:picMkLst>
            <pc:docMk/>
            <pc:sldMk cId="465178934" sldId="399"/>
            <ac:picMk id="7" creationId="{DCDAE64F-3C9A-0546-96D1-BD281C2DB477}"/>
          </ac:picMkLst>
        </pc:picChg>
        <pc:picChg chg="del">
          <ac:chgData name="Stefanos Antaris" userId="a8e5f556-0faa-4ed9-a89e-e83019dd8230" providerId="ADAL" clId="{E6D29392-A522-1F45-9955-8F2FDABFF772}" dt="2018-11-25T17:01:50.574" v="762" actId="478"/>
          <ac:picMkLst>
            <pc:docMk/>
            <pc:sldMk cId="465178934" sldId="399"/>
            <ac:picMk id="9" creationId="{D59F0CC7-AF47-E342-8EB8-0664488D72B6}"/>
          </ac:picMkLst>
        </pc:picChg>
        <pc:picChg chg="del">
          <ac:chgData name="Stefanos Antaris" userId="a8e5f556-0faa-4ed9-a89e-e83019dd8230" providerId="ADAL" clId="{E6D29392-A522-1F45-9955-8F2FDABFF772}" dt="2018-11-25T17:01:50.574" v="762" actId="478"/>
          <ac:picMkLst>
            <pc:docMk/>
            <pc:sldMk cId="465178934" sldId="399"/>
            <ac:picMk id="11" creationId="{ABDC4FA2-7A79-984E-8B21-1E7F16356662}"/>
          </ac:picMkLst>
        </pc:picChg>
        <pc:picChg chg="del">
          <ac:chgData name="Stefanos Antaris" userId="a8e5f556-0faa-4ed9-a89e-e83019dd8230" providerId="ADAL" clId="{E6D29392-A522-1F45-9955-8F2FDABFF772}" dt="2018-11-25T17:01:50.574" v="762" actId="478"/>
          <ac:picMkLst>
            <pc:docMk/>
            <pc:sldMk cId="465178934" sldId="399"/>
            <ac:picMk id="12" creationId="{1937CB6A-373E-7046-AF98-F884BBCD43AD}"/>
          </ac:picMkLst>
        </pc:picChg>
        <pc:picChg chg="del">
          <ac:chgData name="Stefanos Antaris" userId="a8e5f556-0faa-4ed9-a89e-e83019dd8230" providerId="ADAL" clId="{E6D29392-A522-1F45-9955-8F2FDABFF772}" dt="2018-11-25T17:01:50.574" v="762" actId="478"/>
          <ac:picMkLst>
            <pc:docMk/>
            <pc:sldMk cId="465178934" sldId="399"/>
            <ac:picMk id="13" creationId="{0D9FF10C-7E5E-3045-9315-3F657A8D78EA}"/>
          </ac:picMkLst>
        </pc:picChg>
        <pc:picChg chg="del">
          <ac:chgData name="Stefanos Antaris" userId="a8e5f556-0faa-4ed9-a89e-e83019dd8230" providerId="ADAL" clId="{E6D29392-A522-1F45-9955-8F2FDABFF772}" dt="2018-11-25T17:01:50.574" v="762" actId="478"/>
          <ac:picMkLst>
            <pc:docMk/>
            <pc:sldMk cId="465178934" sldId="399"/>
            <ac:picMk id="14" creationId="{240894F3-B9C3-D543-BB0C-7213144E110A}"/>
          </ac:picMkLst>
        </pc:picChg>
        <pc:picChg chg="del">
          <ac:chgData name="Stefanos Antaris" userId="a8e5f556-0faa-4ed9-a89e-e83019dd8230" providerId="ADAL" clId="{E6D29392-A522-1F45-9955-8F2FDABFF772}" dt="2018-11-25T17:01:50.574" v="762" actId="478"/>
          <ac:picMkLst>
            <pc:docMk/>
            <pc:sldMk cId="465178934" sldId="399"/>
            <ac:picMk id="15" creationId="{DDD6E279-9063-4C47-AA02-2772FBC767C6}"/>
          </ac:picMkLst>
        </pc:picChg>
        <pc:picChg chg="del">
          <ac:chgData name="Stefanos Antaris" userId="a8e5f556-0faa-4ed9-a89e-e83019dd8230" providerId="ADAL" clId="{E6D29392-A522-1F45-9955-8F2FDABFF772}" dt="2018-11-25T17:01:50.574" v="762" actId="478"/>
          <ac:picMkLst>
            <pc:docMk/>
            <pc:sldMk cId="465178934" sldId="399"/>
            <ac:picMk id="22" creationId="{6FA9FA54-F562-0C40-BAA0-7D3D071D8489}"/>
          </ac:picMkLst>
        </pc:picChg>
        <pc:picChg chg="del">
          <ac:chgData name="Stefanos Antaris" userId="a8e5f556-0faa-4ed9-a89e-e83019dd8230" providerId="ADAL" clId="{E6D29392-A522-1F45-9955-8F2FDABFF772}" dt="2018-11-25T17:01:50.574" v="762" actId="478"/>
          <ac:picMkLst>
            <pc:docMk/>
            <pc:sldMk cId="465178934" sldId="399"/>
            <ac:picMk id="23" creationId="{CC284CB8-7805-F942-B4FF-1BC82379C085}"/>
          </ac:picMkLst>
        </pc:picChg>
        <pc:picChg chg="del">
          <ac:chgData name="Stefanos Antaris" userId="a8e5f556-0faa-4ed9-a89e-e83019dd8230" providerId="ADAL" clId="{E6D29392-A522-1F45-9955-8F2FDABFF772}" dt="2018-11-25T17:01:50.574" v="762" actId="478"/>
          <ac:picMkLst>
            <pc:docMk/>
            <pc:sldMk cId="465178934" sldId="399"/>
            <ac:picMk id="24" creationId="{2FC7D881-7E76-D04E-B7C8-448B0514E9D2}"/>
          </ac:picMkLst>
        </pc:picChg>
        <pc:picChg chg="del">
          <ac:chgData name="Stefanos Antaris" userId="a8e5f556-0faa-4ed9-a89e-e83019dd8230" providerId="ADAL" clId="{E6D29392-A522-1F45-9955-8F2FDABFF772}" dt="2018-11-25T17:01:50.574" v="762" actId="478"/>
          <ac:picMkLst>
            <pc:docMk/>
            <pc:sldMk cId="465178934" sldId="399"/>
            <ac:picMk id="25" creationId="{B817357A-0B79-D948-BF37-138B74B8A0C0}"/>
          </ac:picMkLst>
        </pc:picChg>
        <pc:picChg chg="del">
          <ac:chgData name="Stefanos Antaris" userId="a8e5f556-0faa-4ed9-a89e-e83019dd8230" providerId="ADAL" clId="{E6D29392-A522-1F45-9955-8F2FDABFF772}" dt="2018-11-25T17:01:50.574" v="762" actId="478"/>
          <ac:picMkLst>
            <pc:docMk/>
            <pc:sldMk cId="465178934" sldId="399"/>
            <ac:picMk id="26" creationId="{7E571C15-27F1-3340-9185-84E4AEC0FDFB}"/>
          </ac:picMkLst>
        </pc:picChg>
        <pc:picChg chg="add del">
          <ac:chgData name="Stefanos Antaris" userId="a8e5f556-0faa-4ed9-a89e-e83019dd8230" providerId="ADAL" clId="{E6D29392-A522-1F45-9955-8F2FDABFF772}" dt="2018-11-25T17:13:04.708" v="855" actId="478"/>
          <ac:picMkLst>
            <pc:docMk/>
            <pc:sldMk cId="465178934" sldId="399"/>
            <ac:picMk id="40" creationId="{5D593081-A7B2-824F-AF0F-9C29F30F682B}"/>
          </ac:picMkLst>
        </pc:picChg>
        <pc:picChg chg="add del">
          <ac:chgData name="Stefanos Antaris" userId="a8e5f556-0faa-4ed9-a89e-e83019dd8230" providerId="ADAL" clId="{E6D29392-A522-1F45-9955-8F2FDABFF772}" dt="2018-11-25T17:13:04.708" v="855" actId="478"/>
          <ac:picMkLst>
            <pc:docMk/>
            <pc:sldMk cId="465178934" sldId="399"/>
            <ac:picMk id="43" creationId="{587EDB91-93B4-CC43-AA05-FAB6F3839083}"/>
          </ac:picMkLst>
        </pc:picChg>
        <pc:picChg chg="add del mod">
          <ac:chgData name="Stefanos Antaris" userId="a8e5f556-0faa-4ed9-a89e-e83019dd8230" providerId="ADAL" clId="{E6D29392-A522-1F45-9955-8F2FDABFF772}" dt="2018-11-25T17:13:04.708" v="855" actId="478"/>
          <ac:picMkLst>
            <pc:docMk/>
            <pc:sldMk cId="465178934" sldId="399"/>
            <ac:picMk id="46" creationId="{A60A1689-CE51-EB40-9AE7-0A5F00FF2CE2}"/>
          </ac:picMkLst>
        </pc:picChg>
        <pc:picChg chg="add del mod">
          <ac:chgData name="Stefanos Antaris" userId="a8e5f556-0faa-4ed9-a89e-e83019dd8230" providerId="ADAL" clId="{E6D29392-A522-1F45-9955-8F2FDABFF772}" dt="2018-11-25T17:13:04.708" v="855" actId="478"/>
          <ac:picMkLst>
            <pc:docMk/>
            <pc:sldMk cId="465178934" sldId="399"/>
            <ac:picMk id="47" creationId="{B2EDA2C4-C523-C64A-9DED-A33A9C3D82F2}"/>
          </ac:picMkLst>
        </pc:picChg>
        <pc:picChg chg="add del mod">
          <ac:chgData name="Stefanos Antaris" userId="a8e5f556-0faa-4ed9-a89e-e83019dd8230" providerId="ADAL" clId="{E6D29392-A522-1F45-9955-8F2FDABFF772}" dt="2018-11-25T17:13:04.708" v="855" actId="478"/>
          <ac:picMkLst>
            <pc:docMk/>
            <pc:sldMk cId="465178934" sldId="399"/>
            <ac:picMk id="48" creationId="{A47638DA-C872-084F-9036-FBFEE721CCC0}"/>
          </ac:picMkLst>
        </pc:picChg>
        <pc:picChg chg="add del mod">
          <ac:chgData name="Stefanos Antaris" userId="a8e5f556-0faa-4ed9-a89e-e83019dd8230" providerId="ADAL" clId="{E6D29392-A522-1F45-9955-8F2FDABFF772}" dt="2018-11-25T17:13:04.708" v="855" actId="478"/>
          <ac:picMkLst>
            <pc:docMk/>
            <pc:sldMk cId="465178934" sldId="399"/>
            <ac:picMk id="49" creationId="{D6DED64C-DEC3-2D43-A17B-98B0272FA429}"/>
          </ac:picMkLst>
        </pc:picChg>
        <pc:picChg chg="add del mod">
          <ac:chgData name="Stefanos Antaris" userId="a8e5f556-0faa-4ed9-a89e-e83019dd8230" providerId="ADAL" clId="{E6D29392-A522-1F45-9955-8F2FDABFF772}" dt="2018-11-25T17:13:04.708" v="855" actId="478"/>
          <ac:picMkLst>
            <pc:docMk/>
            <pc:sldMk cId="465178934" sldId="399"/>
            <ac:picMk id="51" creationId="{2F5D8777-2F97-EC41-A900-A541A5B67906}"/>
          </ac:picMkLst>
        </pc:picChg>
        <pc:picChg chg="add del mod">
          <ac:chgData name="Stefanos Antaris" userId="a8e5f556-0faa-4ed9-a89e-e83019dd8230" providerId="ADAL" clId="{E6D29392-A522-1F45-9955-8F2FDABFF772}" dt="2018-11-25T17:13:04.708" v="855" actId="478"/>
          <ac:picMkLst>
            <pc:docMk/>
            <pc:sldMk cId="465178934" sldId="399"/>
            <ac:picMk id="59" creationId="{3774CA67-728C-9E47-9076-585A1A3564CF}"/>
          </ac:picMkLst>
        </pc:picChg>
        <pc:picChg chg="add del mod">
          <ac:chgData name="Stefanos Antaris" userId="a8e5f556-0faa-4ed9-a89e-e83019dd8230" providerId="ADAL" clId="{E6D29392-A522-1F45-9955-8F2FDABFF772}" dt="2018-11-25T17:13:04.708" v="855" actId="478"/>
          <ac:picMkLst>
            <pc:docMk/>
            <pc:sldMk cId="465178934" sldId="399"/>
            <ac:picMk id="60" creationId="{8FB16EC8-4420-C64A-BFDE-3DF0C7A3EBE6}"/>
          </ac:picMkLst>
        </pc:picChg>
        <pc:picChg chg="add del mod">
          <ac:chgData name="Stefanos Antaris" userId="a8e5f556-0faa-4ed9-a89e-e83019dd8230" providerId="ADAL" clId="{E6D29392-A522-1F45-9955-8F2FDABFF772}" dt="2018-11-25T17:13:04.708" v="855" actId="478"/>
          <ac:picMkLst>
            <pc:docMk/>
            <pc:sldMk cId="465178934" sldId="399"/>
            <ac:picMk id="61" creationId="{C8EAF565-A5AF-DF4A-883C-0614944BDBC3}"/>
          </ac:picMkLst>
        </pc:picChg>
        <pc:picChg chg="add del mod">
          <ac:chgData name="Stefanos Antaris" userId="a8e5f556-0faa-4ed9-a89e-e83019dd8230" providerId="ADAL" clId="{E6D29392-A522-1F45-9955-8F2FDABFF772}" dt="2018-11-25T17:13:04.708" v="855" actId="478"/>
          <ac:picMkLst>
            <pc:docMk/>
            <pc:sldMk cId="465178934" sldId="399"/>
            <ac:picMk id="62" creationId="{013D4C6A-6C99-FA46-ABBF-B3DB092132B9}"/>
          </ac:picMkLst>
        </pc:picChg>
        <pc:picChg chg="add del mod">
          <ac:chgData name="Stefanos Antaris" userId="a8e5f556-0faa-4ed9-a89e-e83019dd8230" providerId="ADAL" clId="{E6D29392-A522-1F45-9955-8F2FDABFF772}" dt="2018-11-25T17:13:04.708" v="855" actId="478"/>
          <ac:picMkLst>
            <pc:docMk/>
            <pc:sldMk cId="465178934" sldId="399"/>
            <ac:picMk id="63" creationId="{134C9122-C67D-3547-A598-DFF8830C7E6D}"/>
          </ac:picMkLst>
        </pc:picChg>
        <pc:picChg chg="add del mod">
          <ac:chgData name="Stefanos Antaris" userId="a8e5f556-0faa-4ed9-a89e-e83019dd8230" providerId="ADAL" clId="{E6D29392-A522-1F45-9955-8F2FDABFF772}" dt="2018-11-25T17:13:04.708" v="855" actId="478"/>
          <ac:picMkLst>
            <pc:docMk/>
            <pc:sldMk cId="465178934" sldId="399"/>
            <ac:picMk id="72" creationId="{46938A3B-1806-8742-B6EC-534D008AA3A2}"/>
          </ac:picMkLst>
        </pc:picChg>
        <pc:picChg chg="add del">
          <ac:chgData name="Stefanos Antaris" userId="a8e5f556-0faa-4ed9-a89e-e83019dd8230" providerId="ADAL" clId="{E6D29392-A522-1F45-9955-8F2FDABFF772}" dt="2018-11-25T17:13:04.708" v="855" actId="478"/>
          <ac:picMkLst>
            <pc:docMk/>
            <pc:sldMk cId="465178934" sldId="399"/>
            <ac:picMk id="74" creationId="{D5D9ACDD-60D2-1D43-B50C-D376D478C097}"/>
          </ac:picMkLst>
        </pc:picChg>
        <pc:picChg chg="add">
          <ac:chgData name="Stefanos Antaris" userId="a8e5f556-0faa-4ed9-a89e-e83019dd8230" providerId="ADAL" clId="{E6D29392-A522-1F45-9955-8F2FDABFF772}" dt="2018-11-25T17:13:05.318" v="856"/>
          <ac:picMkLst>
            <pc:docMk/>
            <pc:sldMk cId="465178934" sldId="399"/>
            <ac:picMk id="93" creationId="{8617A8D3-B31E-7443-9E6B-928803D68DB8}"/>
          </ac:picMkLst>
        </pc:picChg>
        <pc:picChg chg="add">
          <ac:chgData name="Stefanos Antaris" userId="a8e5f556-0faa-4ed9-a89e-e83019dd8230" providerId="ADAL" clId="{E6D29392-A522-1F45-9955-8F2FDABFF772}" dt="2018-11-25T17:13:05.318" v="856"/>
          <ac:picMkLst>
            <pc:docMk/>
            <pc:sldMk cId="465178934" sldId="399"/>
            <ac:picMk id="95" creationId="{02752042-0EA9-1642-A7E7-A7E1C4D12B7C}"/>
          </ac:picMkLst>
        </pc:picChg>
        <pc:picChg chg="add">
          <ac:chgData name="Stefanos Antaris" userId="a8e5f556-0faa-4ed9-a89e-e83019dd8230" providerId="ADAL" clId="{E6D29392-A522-1F45-9955-8F2FDABFF772}" dt="2018-11-25T17:13:05.318" v="856"/>
          <ac:picMkLst>
            <pc:docMk/>
            <pc:sldMk cId="465178934" sldId="399"/>
            <ac:picMk id="97" creationId="{A65A9B35-E35F-354C-81F1-0A40D30171F4}"/>
          </ac:picMkLst>
        </pc:picChg>
        <pc:picChg chg="add">
          <ac:chgData name="Stefanos Antaris" userId="a8e5f556-0faa-4ed9-a89e-e83019dd8230" providerId="ADAL" clId="{E6D29392-A522-1F45-9955-8F2FDABFF772}" dt="2018-11-25T17:13:05.318" v="856"/>
          <ac:picMkLst>
            <pc:docMk/>
            <pc:sldMk cId="465178934" sldId="399"/>
            <ac:picMk id="98" creationId="{0DD9BC72-89D4-DF43-A0A4-2B6ED6800D3C}"/>
          </ac:picMkLst>
        </pc:picChg>
        <pc:picChg chg="add">
          <ac:chgData name="Stefanos Antaris" userId="a8e5f556-0faa-4ed9-a89e-e83019dd8230" providerId="ADAL" clId="{E6D29392-A522-1F45-9955-8F2FDABFF772}" dt="2018-11-25T17:13:05.318" v="856"/>
          <ac:picMkLst>
            <pc:docMk/>
            <pc:sldMk cId="465178934" sldId="399"/>
            <ac:picMk id="99" creationId="{9F247014-23A1-0844-A4E8-0EB6239A25B4}"/>
          </ac:picMkLst>
        </pc:picChg>
        <pc:picChg chg="add">
          <ac:chgData name="Stefanos Antaris" userId="a8e5f556-0faa-4ed9-a89e-e83019dd8230" providerId="ADAL" clId="{E6D29392-A522-1F45-9955-8F2FDABFF772}" dt="2018-11-25T17:13:05.318" v="856"/>
          <ac:picMkLst>
            <pc:docMk/>
            <pc:sldMk cId="465178934" sldId="399"/>
            <ac:picMk id="100" creationId="{B4998516-DC71-1649-A078-1090E5C046A0}"/>
          </ac:picMkLst>
        </pc:picChg>
        <pc:picChg chg="add">
          <ac:chgData name="Stefanos Antaris" userId="a8e5f556-0faa-4ed9-a89e-e83019dd8230" providerId="ADAL" clId="{E6D29392-A522-1F45-9955-8F2FDABFF772}" dt="2018-11-25T17:13:05.318" v="856"/>
          <ac:picMkLst>
            <pc:docMk/>
            <pc:sldMk cId="465178934" sldId="399"/>
            <ac:picMk id="101" creationId="{DA339C71-67A2-EC4C-BEC4-D5D51C77BAAF}"/>
          </ac:picMkLst>
        </pc:picChg>
        <pc:picChg chg="add">
          <ac:chgData name="Stefanos Antaris" userId="a8e5f556-0faa-4ed9-a89e-e83019dd8230" providerId="ADAL" clId="{E6D29392-A522-1F45-9955-8F2FDABFF772}" dt="2018-11-25T17:13:05.318" v="856"/>
          <ac:picMkLst>
            <pc:docMk/>
            <pc:sldMk cId="465178934" sldId="399"/>
            <ac:picMk id="108" creationId="{69B74D10-A37A-184C-B1C7-864C6BB08C89}"/>
          </ac:picMkLst>
        </pc:picChg>
        <pc:picChg chg="add">
          <ac:chgData name="Stefanos Antaris" userId="a8e5f556-0faa-4ed9-a89e-e83019dd8230" providerId="ADAL" clId="{E6D29392-A522-1F45-9955-8F2FDABFF772}" dt="2018-11-25T17:13:05.318" v="856"/>
          <ac:picMkLst>
            <pc:docMk/>
            <pc:sldMk cId="465178934" sldId="399"/>
            <ac:picMk id="109" creationId="{4964FE02-3D0A-094E-8F69-B9AF6DB7D1FC}"/>
          </ac:picMkLst>
        </pc:picChg>
        <pc:picChg chg="add">
          <ac:chgData name="Stefanos Antaris" userId="a8e5f556-0faa-4ed9-a89e-e83019dd8230" providerId="ADAL" clId="{E6D29392-A522-1F45-9955-8F2FDABFF772}" dt="2018-11-25T17:13:05.318" v="856"/>
          <ac:picMkLst>
            <pc:docMk/>
            <pc:sldMk cId="465178934" sldId="399"/>
            <ac:picMk id="110" creationId="{0B15DFA4-9564-574D-B092-3C900FAEC10D}"/>
          </ac:picMkLst>
        </pc:picChg>
        <pc:picChg chg="add">
          <ac:chgData name="Stefanos Antaris" userId="a8e5f556-0faa-4ed9-a89e-e83019dd8230" providerId="ADAL" clId="{E6D29392-A522-1F45-9955-8F2FDABFF772}" dt="2018-11-25T17:13:05.318" v="856"/>
          <ac:picMkLst>
            <pc:docMk/>
            <pc:sldMk cId="465178934" sldId="399"/>
            <ac:picMk id="111" creationId="{D8EC216A-18DE-AE4D-AB19-4E6FBC50EF14}"/>
          </ac:picMkLst>
        </pc:picChg>
        <pc:picChg chg="add">
          <ac:chgData name="Stefanos Antaris" userId="a8e5f556-0faa-4ed9-a89e-e83019dd8230" providerId="ADAL" clId="{E6D29392-A522-1F45-9955-8F2FDABFF772}" dt="2018-11-25T17:13:05.318" v="856"/>
          <ac:picMkLst>
            <pc:docMk/>
            <pc:sldMk cId="465178934" sldId="399"/>
            <ac:picMk id="112" creationId="{9F6B3E97-4293-2440-9A42-CEF0C7EB44CF}"/>
          </ac:picMkLst>
        </pc:picChg>
        <pc:picChg chg="add">
          <ac:chgData name="Stefanos Antaris" userId="a8e5f556-0faa-4ed9-a89e-e83019dd8230" providerId="ADAL" clId="{E6D29392-A522-1F45-9955-8F2FDABFF772}" dt="2018-11-25T17:13:05.318" v="856"/>
          <ac:picMkLst>
            <pc:docMk/>
            <pc:sldMk cId="465178934" sldId="399"/>
            <ac:picMk id="122" creationId="{870C8692-4413-7449-B7F5-EF2CBF6B0EA7}"/>
          </ac:picMkLst>
        </pc:picChg>
        <pc:picChg chg="add">
          <ac:chgData name="Stefanos Antaris" userId="a8e5f556-0faa-4ed9-a89e-e83019dd8230" providerId="ADAL" clId="{E6D29392-A522-1F45-9955-8F2FDABFF772}" dt="2018-11-25T17:13:05.318" v="856"/>
          <ac:picMkLst>
            <pc:docMk/>
            <pc:sldMk cId="465178934" sldId="399"/>
            <ac:picMk id="124" creationId="{1C4C7FF4-EFE5-D04C-A95C-5BE9050C1B43}"/>
          </ac:picMkLst>
        </pc:picChg>
        <pc:cxnChg chg="del mod">
          <ac:chgData name="Stefanos Antaris" userId="a8e5f556-0faa-4ed9-a89e-e83019dd8230" providerId="ADAL" clId="{E6D29392-A522-1F45-9955-8F2FDABFF772}" dt="2018-11-25T17:01:50.574" v="762" actId="478"/>
          <ac:cxnSpMkLst>
            <pc:docMk/>
            <pc:sldMk cId="465178934" sldId="399"/>
            <ac:cxnSpMk id="10" creationId="{7ECAB5B7-31A5-304C-89AF-8B2BBC422468}"/>
          </ac:cxnSpMkLst>
        </pc:cxnChg>
        <pc:cxnChg chg="del mod">
          <ac:chgData name="Stefanos Antaris" userId="a8e5f556-0faa-4ed9-a89e-e83019dd8230" providerId="ADAL" clId="{E6D29392-A522-1F45-9955-8F2FDABFF772}" dt="2018-11-25T17:01:50.574" v="762" actId="478"/>
          <ac:cxnSpMkLst>
            <pc:docMk/>
            <pc:sldMk cId="465178934" sldId="399"/>
            <ac:cxnSpMk id="16" creationId="{B6D359A1-44E7-AF4F-B303-A5BC3701477B}"/>
          </ac:cxnSpMkLst>
        </pc:cxnChg>
        <pc:cxnChg chg="del mod">
          <ac:chgData name="Stefanos Antaris" userId="a8e5f556-0faa-4ed9-a89e-e83019dd8230" providerId="ADAL" clId="{E6D29392-A522-1F45-9955-8F2FDABFF772}" dt="2018-11-25T17:01:50.574" v="762" actId="478"/>
          <ac:cxnSpMkLst>
            <pc:docMk/>
            <pc:sldMk cId="465178934" sldId="399"/>
            <ac:cxnSpMk id="31" creationId="{81D1F53C-EFF7-8840-BA7F-E97243F5536A}"/>
          </ac:cxnSpMkLst>
        </pc:cxnChg>
        <pc:cxnChg chg="del mod">
          <ac:chgData name="Stefanos Antaris" userId="a8e5f556-0faa-4ed9-a89e-e83019dd8230" providerId="ADAL" clId="{E6D29392-A522-1F45-9955-8F2FDABFF772}" dt="2018-11-25T17:01:50.574" v="762" actId="478"/>
          <ac:cxnSpMkLst>
            <pc:docMk/>
            <pc:sldMk cId="465178934" sldId="399"/>
            <ac:cxnSpMk id="32" creationId="{5B66DB14-EE09-824F-A6CD-B0EECF79D968}"/>
          </ac:cxnSpMkLst>
        </pc:cxnChg>
        <pc:cxnChg chg="del mod">
          <ac:chgData name="Stefanos Antaris" userId="a8e5f556-0faa-4ed9-a89e-e83019dd8230" providerId="ADAL" clId="{E6D29392-A522-1F45-9955-8F2FDABFF772}" dt="2018-11-25T17:01:50.574" v="762" actId="478"/>
          <ac:cxnSpMkLst>
            <pc:docMk/>
            <pc:sldMk cId="465178934" sldId="399"/>
            <ac:cxnSpMk id="33" creationId="{36A77B32-05E7-0446-822E-958E2F66DB27}"/>
          </ac:cxnSpMkLst>
        </pc:cxnChg>
        <pc:cxnChg chg="del mod">
          <ac:chgData name="Stefanos Antaris" userId="a8e5f556-0faa-4ed9-a89e-e83019dd8230" providerId="ADAL" clId="{E6D29392-A522-1F45-9955-8F2FDABFF772}" dt="2018-11-25T17:01:50.574" v="762" actId="478"/>
          <ac:cxnSpMkLst>
            <pc:docMk/>
            <pc:sldMk cId="465178934" sldId="399"/>
            <ac:cxnSpMk id="39" creationId="{B8A22F64-67D5-FE4C-A846-EF267D1CBB54}"/>
          </ac:cxnSpMkLst>
        </pc:cxnChg>
        <pc:cxnChg chg="del mod">
          <ac:chgData name="Stefanos Antaris" userId="a8e5f556-0faa-4ed9-a89e-e83019dd8230" providerId="ADAL" clId="{E6D29392-A522-1F45-9955-8F2FDABFF772}" dt="2018-11-25T17:01:50.574" v="762" actId="478"/>
          <ac:cxnSpMkLst>
            <pc:docMk/>
            <pc:sldMk cId="465178934" sldId="399"/>
            <ac:cxnSpMk id="42" creationId="{57C194B4-9893-4547-AD24-DA0A5B3B0406}"/>
          </ac:cxnSpMkLst>
        </pc:cxnChg>
        <pc:cxnChg chg="add del mod">
          <ac:chgData name="Stefanos Antaris" userId="a8e5f556-0faa-4ed9-a89e-e83019dd8230" providerId="ADAL" clId="{E6D29392-A522-1F45-9955-8F2FDABFF772}" dt="2018-11-25T17:13:04.708" v="855" actId="478"/>
          <ac:cxnSpMkLst>
            <pc:docMk/>
            <pc:sldMk cId="465178934" sldId="399"/>
            <ac:cxnSpMk id="44" creationId="{DDAEC479-016D-0A4E-AB94-452294A3134D}"/>
          </ac:cxnSpMkLst>
        </pc:cxnChg>
        <pc:cxnChg chg="del mod">
          <ac:chgData name="Stefanos Antaris" userId="a8e5f556-0faa-4ed9-a89e-e83019dd8230" providerId="ADAL" clId="{E6D29392-A522-1F45-9955-8F2FDABFF772}" dt="2018-11-25T17:01:50.574" v="762" actId="478"/>
          <ac:cxnSpMkLst>
            <pc:docMk/>
            <pc:sldMk cId="465178934" sldId="399"/>
            <ac:cxnSpMk id="45" creationId="{8D07066A-51E3-D446-BB72-3325564DB34F}"/>
          </ac:cxnSpMkLst>
        </pc:cxnChg>
        <pc:cxnChg chg="del mod">
          <ac:chgData name="Stefanos Antaris" userId="a8e5f556-0faa-4ed9-a89e-e83019dd8230" providerId="ADAL" clId="{E6D29392-A522-1F45-9955-8F2FDABFF772}" dt="2018-11-25T17:01:50.574" v="762" actId="478"/>
          <ac:cxnSpMkLst>
            <pc:docMk/>
            <pc:sldMk cId="465178934" sldId="399"/>
            <ac:cxnSpMk id="50" creationId="{4495C2D2-B7D1-FF48-A301-80FCB448A9DB}"/>
          </ac:cxnSpMkLst>
        </pc:cxnChg>
        <pc:cxnChg chg="add del mod">
          <ac:chgData name="Stefanos Antaris" userId="a8e5f556-0faa-4ed9-a89e-e83019dd8230" providerId="ADAL" clId="{E6D29392-A522-1F45-9955-8F2FDABFF772}" dt="2018-11-25T17:13:04.708" v="855" actId="478"/>
          <ac:cxnSpMkLst>
            <pc:docMk/>
            <pc:sldMk cId="465178934" sldId="399"/>
            <ac:cxnSpMk id="52" creationId="{26E22DDF-81E6-3545-B757-A8762B5F4672}"/>
          </ac:cxnSpMkLst>
        </pc:cxnChg>
        <pc:cxnChg chg="del mod">
          <ac:chgData name="Stefanos Antaris" userId="a8e5f556-0faa-4ed9-a89e-e83019dd8230" providerId="ADAL" clId="{E6D29392-A522-1F45-9955-8F2FDABFF772}" dt="2018-11-25T17:01:50.574" v="762" actId="478"/>
          <ac:cxnSpMkLst>
            <pc:docMk/>
            <pc:sldMk cId="465178934" sldId="399"/>
            <ac:cxnSpMk id="53" creationId="{0AE84BE7-3C18-464C-8F62-FC3834865054}"/>
          </ac:cxnSpMkLst>
        </pc:cxnChg>
        <pc:cxnChg chg="add del mod">
          <ac:chgData name="Stefanos Antaris" userId="a8e5f556-0faa-4ed9-a89e-e83019dd8230" providerId="ADAL" clId="{E6D29392-A522-1F45-9955-8F2FDABFF772}" dt="2018-11-25T17:08:52.479" v="799" actId="478"/>
          <ac:cxnSpMkLst>
            <pc:docMk/>
            <pc:sldMk cId="465178934" sldId="399"/>
            <ac:cxnSpMk id="54" creationId="{C5C9896F-E455-1F4C-91F4-900E4BCAC773}"/>
          </ac:cxnSpMkLst>
        </pc:cxnChg>
        <pc:cxnChg chg="add del mod">
          <ac:chgData name="Stefanos Antaris" userId="a8e5f556-0faa-4ed9-a89e-e83019dd8230" providerId="ADAL" clId="{E6D29392-A522-1F45-9955-8F2FDABFF772}" dt="2018-11-25T17:02:15.722" v="770" actId="478"/>
          <ac:cxnSpMkLst>
            <pc:docMk/>
            <pc:sldMk cId="465178934" sldId="399"/>
            <ac:cxnSpMk id="55" creationId="{EC7CA387-C4BF-7F44-B41B-8643642E3A48}"/>
          </ac:cxnSpMkLst>
        </pc:cxnChg>
        <pc:cxnChg chg="add del mod">
          <ac:chgData name="Stefanos Antaris" userId="a8e5f556-0faa-4ed9-a89e-e83019dd8230" providerId="ADAL" clId="{E6D29392-A522-1F45-9955-8F2FDABFF772}" dt="2018-11-25T17:13:04.708" v="855" actId="478"/>
          <ac:cxnSpMkLst>
            <pc:docMk/>
            <pc:sldMk cId="465178934" sldId="399"/>
            <ac:cxnSpMk id="56" creationId="{AEC688C6-E3FA-7541-9D24-661B7082B9D1}"/>
          </ac:cxnSpMkLst>
        </pc:cxnChg>
        <pc:cxnChg chg="add del mod">
          <ac:chgData name="Stefanos Antaris" userId="a8e5f556-0faa-4ed9-a89e-e83019dd8230" providerId="ADAL" clId="{E6D29392-A522-1F45-9955-8F2FDABFF772}" dt="2018-11-25T17:02:18.109" v="771" actId="478"/>
          <ac:cxnSpMkLst>
            <pc:docMk/>
            <pc:sldMk cId="465178934" sldId="399"/>
            <ac:cxnSpMk id="57" creationId="{535C47F0-C7D4-1446-B124-3580798AD404}"/>
          </ac:cxnSpMkLst>
        </pc:cxnChg>
        <pc:cxnChg chg="add del mod">
          <ac:chgData name="Stefanos Antaris" userId="a8e5f556-0faa-4ed9-a89e-e83019dd8230" providerId="ADAL" clId="{E6D29392-A522-1F45-9955-8F2FDABFF772}" dt="2018-11-25T17:13:04.708" v="855" actId="478"/>
          <ac:cxnSpMkLst>
            <pc:docMk/>
            <pc:sldMk cId="465178934" sldId="399"/>
            <ac:cxnSpMk id="58" creationId="{27DFC13E-BE2C-4140-877A-CF10E9D29E46}"/>
          </ac:cxnSpMkLst>
        </pc:cxnChg>
        <pc:cxnChg chg="add del mod">
          <ac:chgData name="Stefanos Antaris" userId="a8e5f556-0faa-4ed9-a89e-e83019dd8230" providerId="ADAL" clId="{E6D29392-A522-1F45-9955-8F2FDABFF772}" dt="2018-11-25T17:13:04.708" v="855" actId="478"/>
          <ac:cxnSpMkLst>
            <pc:docMk/>
            <pc:sldMk cId="465178934" sldId="399"/>
            <ac:cxnSpMk id="64" creationId="{42BECF8C-1840-E54A-9FB6-38569403C7A1}"/>
          </ac:cxnSpMkLst>
        </pc:cxnChg>
        <pc:cxnChg chg="add del mod">
          <ac:chgData name="Stefanos Antaris" userId="a8e5f556-0faa-4ed9-a89e-e83019dd8230" providerId="ADAL" clId="{E6D29392-A522-1F45-9955-8F2FDABFF772}" dt="2018-11-25T17:13:04.708" v="855" actId="478"/>
          <ac:cxnSpMkLst>
            <pc:docMk/>
            <pc:sldMk cId="465178934" sldId="399"/>
            <ac:cxnSpMk id="65" creationId="{6A8A9E35-9C2F-654D-A51E-21F1A4984B7D}"/>
          </ac:cxnSpMkLst>
        </pc:cxnChg>
        <pc:cxnChg chg="add del mod">
          <ac:chgData name="Stefanos Antaris" userId="a8e5f556-0faa-4ed9-a89e-e83019dd8230" providerId="ADAL" clId="{E6D29392-A522-1F45-9955-8F2FDABFF772}" dt="2018-11-25T17:02:24.581" v="772" actId="478"/>
          <ac:cxnSpMkLst>
            <pc:docMk/>
            <pc:sldMk cId="465178934" sldId="399"/>
            <ac:cxnSpMk id="66" creationId="{D6B0E409-AD41-8648-A54D-DCB336BC2D26}"/>
          </ac:cxnSpMkLst>
        </pc:cxnChg>
        <pc:cxnChg chg="add del mod">
          <ac:chgData name="Stefanos Antaris" userId="a8e5f556-0faa-4ed9-a89e-e83019dd8230" providerId="ADAL" clId="{E6D29392-A522-1F45-9955-8F2FDABFF772}" dt="2018-11-25T17:02:31.596" v="775" actId="478"/>
          <ac:cxnSpMkLst>
            <pc:docMk/>
            <pc:sldMk cId="465178934" sldId="399"/>
            <ac:cxnSpMk id="67" creationId="{C929CD71-1508-6A4F-AAD1-6F4F5C28E8EF}"/>
          </ac:cxnSpMkLst>
        </pc:cxnChg>
        <pc:cxnChg chg="add del mod">
          <ac:chgData name="Stefanos Antaris" userId="a8e5f556-0faa-4ed9-a89e-e83019dd8230" providerId="ADAL" clId="{E6D29392-A522-1F45-9955-8F2FDABFF772}" dt="2018-11-25T17:13:04.708" v="855" actId="478"/>
          <ac:cxnSpMkLst>
            <pc:docMk/>
            <pc:sldMk cId="465178934" sldId="399"/>
            <ac:cxnSpMk id="68" creationId="{E54034A4-BED7-9344-A7E3-5FB9FFC5DA34}"/>
          </ac:cxnSpMkLst>
        </pc:cxnChg>
        <pc:cxnChg chg="add del mod">
          <ac:chgData name="Stefanos Antaris" userId="a8e5f556-0faa-4ed9-a89e-e83019dd8230" providerId="ADAL" clId="{E6D29392-A522-1F45-9955-8F2FDABFF772}" dt="2018-11-25T17:13:04.708" v="855" actId="478"/>
          <ac:cxnSpMkLst>
            <pc:docMk/>
            <pc:sldMk cId="465178934" sldId="399"/>
            <ac:cxnSpMk id="69" creationId="{0DAC571B-5B80-2B49-B1AF-8DE7C523E2FB}"/>
          </ac:cxnSpMkLst>
        </pc:cxnChg>
        <pc:cxnChg chg="add del mod">
          <ac:chgData name="Stefanos Antaris" userId="a8e5f556-0faa-4ed9-a89e-e83019dd8230" providerId="ADAL" clId="{E6D29392-A522-1F45-9955-8F2FDABFF772}" dt="2018-11-25T17:13:04.708" v="855" actId="478"/>
          <ac:cxnSpMkLst>
            <pc:docMk/>
            <pc:sldMk cId="465178934" sldId="399"/>
            <ac:cxnSpMk id="73" creationId="{974043EC-7DE5-6A4B-A14E-5D8EBA3C1D80}"/>
          </ac:cxnSpMkLst>
        </pc:cxnChg>
        <pc:cxnChg chg="add del mod">
          <ac:chgData name="Stefanos Antaris" userId="a8e5f556-0faa-4ed9-a89e-e83019dd8230" providerId="ADAL" clId="{E6D29392-A522-1F45-9955-8F2FDABFF772}" dt="2018-11-25T17:13:04.708" v="855" actId="478"/>
          <ac:cxnSpMkLst>
            <pc:docMk/>
            <pc:sldMk cId="465178934" sldId="399"/>
            <ac:cxnSpMk id="76" creationId="{84B217A8-A8B8-4049-B758-A62FB8807C09}"/>
          </ac:cxnSpMkLst>
        </pc:cxnChg>
        <pc:cxnChg chg="add del mod">
          <ac:chgData name="Stefanos Antaris" userId="a8e5f556-0faa-4ed9-a89e-e83019dd8230" providerId="ADAL" clId="{E6D29392-A522-1F45-9955-8F2FDABFF772}" dt="2018-11-25T17:13:04.708" v="855" actId="478"/>
          <ac:cxnSpMkLst>
            <pc:docMk/>
            <pc:sldMk cId="465178934" sldId="399"/>
            <ac:cxnSpMk id="80" creationId="{11F97E75-43C8-2049-A36D-AE7E54999EF5}"/>
          </ac:cxnSpMkLst>
        </pc:cxnChg>
        <pc:cxnChg chg="add del mod">
          <ac:chgData name="Stefanos Antaris" userId="a8e5f556-0faa-4ed9-a89e-e83019dd8230" providerId="ADAL" clId="{E6D29392-A522-1F45-9955-8F2FDABFF772}" dt="2018-11-25T17:13:04.708" v="855" actId="478"/>
          <ac:cxnSpMkLst>
            <pc:docMk/>
            <pc:sldMk cId="465178934" sldId="399"/>
            <ac:cxnSpMk id="81" creationId="{0A0436BA-9075-0D4B-802F-3EA4FF878DE6}"/>
          </ac:cxnSpMkLst>
        </pc:cxnChg>
        <pc:cxnChg chg="add del mod">
          <ac:chgData name="Stefanos Antaris" userId="a8e5f556-0faa-4ed9-a89e-e83019dd8230" providerId="ADAL" clId="{E6D29392-A522-1F45-9955-8F2FDABFF772}" dt="2018-11-25T17:13:04.708" v="855" actId="478"/>
          <ac:cxnSpMkLst>
            <pc:docMk/>
            <pc:sldMk cId="465178934" sldId="399"/>
            <ac:cxnSpMk id="82" creationId="{80251BD9-2119-214B-998E-DE8C1FEC5820}"/>
          </ac:cxnSpMkLst>
        </pc:cxnChg>
        <pc:cxnChg chg="add del mod">
          <ac:chgData name="Stefanos Antaris" userId="a8e5f556-0faa-4ed9-a89e-e83019dd8230" providerId="ADAL" clId="{E6D29392-A522-1F45-9955-8F2FDABFF772}" dt="2018-11-25T17:13:04.708" v="855" actId="478"/>
          <ac:cxnSpMkLst>
            <pc:docMk/>
            <pc:sldMk cId="465178934" sldId="399"/>
            <ac:cxnSpMk id="83" creationId="{44FC717E-A7EB-C64A-8125-C3F66DF86317}"/>
          </ac:cxnSpMkLst>
        </pc:cxnChg>
        <pc:cxnChg chg="add del mod">
          <ac:chgData name="Stefanos Antaris" userId="a8e5f556-0faa-4ed9-a89e-e83019dd8230" providerId="ADAL" clId="{E6D29392-A522-1F45-9955-8F2FDABFF772}" dt="2018-11-25T17:13:04.708" v="855" actId="478"/>
          <ac:cxnSpMkLst>
            <pc:docMk/>
            <pc:sldMk cId="465178934" sldId="399"/>
            <ac:cxnSpMk id="84" creationId="{EFBBA8D8-9DEF-7D4C-8A27-B8E33654CA9E}"/>
          </ac:cxnSpMkLst>
        </pc:cxnChg>
        <pc:cxnChg chg="add del mod">
          <ac:chgData name="Stefanos Antaris" userId="a8e5f556-0faa-4ed9-a89e-e83019dd8230" providerId="ADAL" clId="{E6D29392-A522-1F45-9955-8F2FDABFF772}" dt="2018-11-25T17:13:04.708" v="855" actId="478"/>
          <ac:cxnSpMkLst>
            <pc:docMk/>
            <pc:sldMk cId="465178934" sldId="399"/>
            <ac:cxnSpMk id="85" creationId="{53F782E7-2F80-4A45-B52C-9A67B771F005}"/>
          </ac:cxnSpMkLst>
        </pc:cxnChg>
        <pc:cxnChg chg="add del mod">
          <ac:chgData name="Stefanos Antaris" userId="a8e5f556-0faa-4ed9-a89e-e83019dd8230" providerId="ADAL" clId="{E6D29392-A522-1F45-9955-8F2FDABFF772}" dt="2018-11-25T17:13:04.708" v="855" actId="478"/>
          <ac:cxnSpMkLst>
            <pc:docMk/>
            <pc:sldMk cId="465178934" sldId="399"/>
            <ac:cxnSpMk id="86" creationId="{05471EFD-3FD0-9F42-9D5C-977F485691D7}"/>
          </ac:cxnSpMkLst>
        </pc:cxnChg>
        <pc:cxnChg chg="add">
          <ac:chgData name="Stefanos Antaris" userId="a8e5f556-0faa-4ed9-a89e-e83019dd8230" providerId="ADAL" clId="{E6D29392-A522-1F45-9955-8F2FDABFF772}" dt="2018-11-25T17:13:05.318" v="856"/>
          <ac:cxnSpMkLst>
            <pc:docMk/>
            <pc:sldMk cId="465178934" sldId="399"/>
            <ac:cxnSpMk id="96" creationId="{65E7B1A0-8BB5-8C4F-9286-61CEE0162AC7}"/>
          </ac:cxnSpMkLst>
        </pc:cxnChg>
        <pc:cxnChg chg="add">
          <ac:chgData name="Stefanos Antaris" userId="a8e5f556-0faa-4ed9-a89e-e83019dd8230" providerId="ADAL" clId="{E6D29392-A522-1F45-9955-8F2FDABFF772}" dt="2018-11-25T17:13:05.318" v="856"/>
          <ac:cxnSpMkLst>
            <pc:docMk/>
            <pc:sldMk cId="465178934" sldId="399"/>
            <ac:cxnSpMk id="102" creationId="{4E16FCC6-B407-2E43-9A1F-91ADD439D333}"/>
          </ac:cxnSpMkLst>
        </pc:cxnChg>
        <pc:cxnChg chg="add del mod">
          <ac:chgData name="Stefanos Antaris" userId="a8e5f556-0faa-4ed9-a89e-e83019dd8230" providerId="ADAL" clId="{E6D29392-A522-1F45-9955-8F2FDABFF772}" dt="2018-11-25T17:13:23.800" v="860" actId="478"/>
          <ac:cxnSpMkLst>
            <pc:docMk/>
            <pc:sldMk cId="465178934" sldId="399"/>
            <ac:cxnSpMk id="103" creationId="{03E8DEE9-C3CC-1A40-AE27-5615DB5376E9}"/>
          </ac:cxnSpMkLst>
        </pc:cxnChg>
        <pc:cxnChg chg="add del mod">
          <ac:chgData name="Stefanos Antaris" userId="a8e5f556-0faa-4ed9-a89e-e83019dd8230" providerId="ADAL" clId="{E6D29392-A522-1F45-9955-8F2FDABFF772}" dt="2018-11-25T17:13:22.370" v="859" actId="478"/>
          <ac:cxnSpMkLst>
            <pc:docMk/>
            <pc:sldMk cId="465178934" sldId="399"/>
            <ac:cxnSpMk id="104" creationId="{DD0E6571-B718-CF4C-8DDF-2D816D23B6E2}"/>
          </ac:cxnSpMkLst>
        </pc:cxnChg>
        <pc:cxnChg chg="add del mod">
          <ac:chgData name="Stefanos Antaris" userId="a8e5f556-0faa-4ed9-a89e-e83019dd8230" providerId="ADAL" clId="{E6D29392-A522-1F45-9955-8F2FDABFF772}" dt="2018-11-25T17:13:36.672" v="865" actId="478"/>
          <ac:cxnSpMkLst>
            <pc:docMk/>
            <pc:sldMk cId="465178934" sldId="399"/>
            <ac:cxnSpMk id="105" creationId="{4568DDAD-525C-8740-9545-1D84A8C612D2}"/>
          </ac:cxnSpMkLst>
        </pc:cxnChg>
        <pc:cxnChg chg="add">
          <ac:chgData name="Stefanos Antaris" userId="a8e5f556-0faa-4ed9-a89e-e83019dd8230" providerId="ADAL" clId="{E6D29392-A522-1F45-9955-8F2FDABFF772}" dt="2018-11-25T17:13:05.318" v="856"/>
          <ac:cxnSpMkLst>
            <pc:docMk/>
            <pc:sldMk cId="465178934" sldId="399"/>
            <ac:cxnSpMk id="106" creationId="{D985F571-5AC2-C947-B425-F9B9B5594EC8}"/>
          </ac:cxnSpMkLst>
        </pc:cxnChg>
        <pc:cxnChg chg="add">
          <ac:chgData name="Stefanos Antaris" userId="a8e5f556-0faa-4ed9-a89e-e83019dd8230" providerId="ADAL" clId="{E6D29392-A522-1F45-9955-8F2FDABFF772}" dt="2018-11-25T17:13:05.318" v="856"/>
          <ac:cxnSpMkLst>
            <pc:docMk/>
            <pc:sldMk cId="465178934" sldId="399"/>
            <ac:cxnSpMk id="107" creationId="{6351E7FD-82EF-0B45-B9FE-38BECBBF5213}"/>
          </ac:cxnSpMkLst>
        </pc:cxnChg>
        <pc:cxnChg chg="add">
          <ac:chgData name="Stefanos Antaris" userId="a8e5f556-0faa-4ed9-a89e-e83019dd8230" providerId="ADAL" clId="{E6D29392-A522-1F45-9955-8F2FDABFF772}" dt="2018-11-25T17:13:05.318" v="856"/>
          <ac:cxnSpMkLst>
            <pc:docMk/>
            <pc:sldMk cId="465178934" sldId="399"/>
            <ac:cxnSpMk id="113" creationId="{5239B263-730B-2742-BA9E-DBA7209FD327}"/>
          </ac:cxnSpMkLst>
        </pc:cxnChg>
        <pc:cxnChg chg="add del mod">
          <ac:chgData name="Stefanos Antaris" userId="a8e5f556-0faa-4ed9-a89e-e83019dd8230" providerId="ADAL" clId="{E6D29392-A522-1F45-9955-8F2FDABFF772}" dt="2018-11-25T17:13:27.988" v="861" actId="478"/>
          <ac:cxnSpMkLst>
            <pc:docMk/>
            <pc:sldMk cId="465178934" sldId="399"/>
            <ac:cxnSpMk id="114" creationId="{27177428-B8F3-184D-9A9E-4BEB1DE4073F}"/>
          </ac:cxnSpMkLst>
        </pc:cxnChg>
        <pc:cxnChg chg="add">
          <ac:chgData name="Stefanos Antaris" userId="a8e5f556-0faa-4ed9-a89e-e83019dd8230" providerId="ADAL" clId="{E6D29392-A522-1F45-9955-8F2FDABFF772}" dt="2018-11-25T17:13:05.318" v="856"/>
          <ac:cxnSpMkLst>
            <pc:docMk/>
            <pc:sldMk cId="465178934" sldId="399"/>
            <ac:cxnSpMk id="115" creationId="{A1AC4414-312F-4545-9799-2E0CF7280970}"/>
          </ac:cxnSpMkLst>
        </pc:cxnChg>
        <pc:cxnChg chg="add del mod">
          <ac:chgData name="Stefanos Antaris" userId="a8e5f556-0faa-4ed9-a89e-e83019dd8230" providerId="ADAL" clId="{E6D29392-A522-1F45-9955-8F2FDABFF772}" dt="2018-11-25T17:13:53.695" v="872" actId="478"/>
          <ac:cxnSpMkLst>
            <pc:docMk/>
            <pc:sldMk cId="465178934" sldId="399"/>
            <ac:cxnSpMk id="116" creationId="{173C2BFF-1C46-BA4F-92F5-870CD23A6CF2}"/>
          </ac:cxnSpMkLst>
        </pc:cxnChg>
        <pc:cxnChg chg="add del mod">
          <ac:chgData name="Stefanos Antaris" userId="a8e5f556-0faa-4ed9-a89e-e83019dd8230" providerId="ADAL" clId="{E6D29392-A522-1F45-9955-8F2FDABFF772}" dt="2018-11-25T17:13:58.895" v="873" actId="478"/>
          <ac:cxnSpMkLst>
            <pc:docMk/>
            <pc:sldMk cId="465178934" sldId="399"/>
            <ac:cxnSpMk id="117" creationId="{0C69BABC-5503-DA4B-B961-1A251A484FDF}"/>
          </ac:cxnSpMkLst>
        </pc:cxnChg>
        <pc:cxnChg chg="add">
          <ac:chgData name="Stefanos Antaris" userId="a8e5f556-0faa-4ed9-a89e-e83019dd8230" providerId="ADAL" clId="{E6D29392-A522-1F45-9955-8F2FDABFF772}" dt="2018-11-25T17:13:05.318" v="856"/>
          <ac:cxnSpMkLst>
            <pc:docMk/>
            <pc:sldMk cId="465178934" sldId="399"/>
            <ac:cxnSpMk id="118" creationId="{FC6B9C38-9E0A-CD49-95EE-79F7E286D318}"/>
          </ac:cxnSpMkLst>
        </pc:cxnChg>
        <pc:cxnChg chg="add">
          <ac:chgData name="Stefanos Antaris" userId="a8e5f556-0faa-4ed9-a89e-e83019dd8230" providerId="ADAL" clId="{E6D29392-A522-1F45-9955-8F2FDABFF772}" dt="2018-11-25T17:13:05.318" v="856"/>
          <ac:cxnSpMkLst>
            <pc:docMk/>
            <pc:sldMk cId="465178934" sldId="399"/>
            <ac:cxnSpMk id="123" creationId="{63243B98-7FA7-5849-9FAC-AA3A40F5FA9A}"/>
          </ac:cxnSpMkLst>
        </pc:cxnChg>
        <pc:cxnChg chg="add">
          <ac:chgData name="Stefanos Antaris" userId="a8e5f556-0faa-4ed9-a89e-e83019dd8230" providerId="ADAL" clId="{E6D29392-A522-1F45-9955-8F2FDABFF772}" dt="2018-11-25T17:13:05.318" v="856"/>
          <ac:cxnSpMkLst>
            <pc:docMk/>
            <pc:sldMk cId="465178934" sldId="399"/>
            <ac:cxnSpMk id="126" creationId="{E149E53B-B080-F648-8C3A-5482C1DEC9F8}"/>
          </ac:cxnSpMkLst>
        </pc:cxnChg>
        <pc:cxnChg chg="add">
          <ac:chgData name="Stefanos Antaris" userId="a8e5f556-0faa-4ed9-a89e-e83019dd8230" providerId="ADAL" clId="{E6D29392-A522-1F45-9955-8F2FDABFF772}" dt="2018-11-25T17:13:05.318" v="856"/>
          <ac:cxnSpMkLst>
            <pc:docMk/>
            <pc:sldMk cId="465178934" sldId="399"/>
            <ac:cxnSpMk id="130" creationId="{71AF4A63-59A3-3444-BBC0-5F5558AD658A}"/>
          </ac:cxnSpMkLst>
        </pc:cxnChg>
        <pc:cxnChg chg="add">
          <ac:chgData name="Stefanos Antaris" userId="a8e5f556-0faa-4ed9-a89e-e83019dd8230" providerId="ADAL" clId="{E6D29392-A522-1F45-9955-8F2FDABFF772}" dt="2018-11-25T17:13:05.318" v="856"/>
          <ac:cxnSpMkLst>
            <pc:docMk/>
            <pc:sldMk cId="465178934" sldId="399"/>
            <ac:cxnSpMk id="131" creationId="{E3DD8D77-040B-6845-930D-C8EA89FB78EB}"/>
          </ac:cxnSpMkLst>
        </pc:cxnChg>
        <pc:cxnChg chg="add">
          <ac:chgData name="Stefanos Antaris" userId="a8e5f556-0faa-4ed9-a89e-e83019dd8230" providerId="ADAL" clId="{E6D29392-A522-1F45-9955-8F2FDABFF772}" dt="2018-11-25T17:13:05.318" v="856"/>
          <ac:cxnSpMkLst>
            <pc:docMk/>
            <pc:sldMk cId="465178934" sldId="399"/>
            <ac:cxnSpMk id="132" creationId="{CE8B380E-0F91-B042-B15F-3CB8C6BE4C5B}"/>
          </ac:cxnSpMkLst>
        </pc:cxnChg>
        <pc:cxnChg chg="add mod">
          <ac:chgData name="Stefanos Antaris" userId="a8e5f556-0faa-4ed9-a89e-e83019dd8230" providerId="ADAL" clId="{E6D29392-A522-1F45-9955-8F2FDABFF772}" dt="2018-11-25T17:13:34.753" v="864" actId="14100"/>
          <ac:cxnSpMkLst>
            <pc:docMk/>
            <pc:sldMk cId="465178934" sldId="399"/>
            <ac:cxnSpMk id="133" creationId="{8FCA8CC2-42B5-8548-A57A-547A666230EB}"/>
          </ac:cxnSpMkLst>
        </pc:cxnChg>
        <pc:cxnChg chg="add mod">
          <ac:chgData name="Stefanos Antaris" userId="a8e5f556-0faa-4ed9-a89e-e83019dd8230" providerId="ADAL" clId="{E6D29392-A522-1F45-9955-8F2FDABFF772}" dt="2018-11-25T17:13:45.019" v="868" actId="14100"/>
          <ac:cxnSpMkLst>
            <pc:docMk/>
            <pc:sldMk cId="465178934" sldId="399"/>
            <ac:cxnSpMk id="136" creationId="{6A45F40C-A9A1-C648-9B34-E857FCEA25C5}"/>
          </ac:cxnSpMkLst>
        </pc:cxnChg>
        <pc:cxnChg chg="add mod">
          <ac:chgData name="Stefanos Antaris" userId="a8e5f556-0faa-4ed9-a89e-e83019dd8230" providerId="ADAL" clId="{E6D29392-A522-1F45-9955-8F2FDABFF772}" dt="2018-11-25T17:14:16.872" v="877" actId="14100"/>
          <ac:cxnSpMkLst>
            <pc:docMk/>
            <pc:sldMk cId="465178934" sldId="399"/>
            <ac:cxnSpMk id="139" creationId="{0CEA4884-731C-8A45-8167-40CEB047596B}"/>
          </ac:cxnSpMkLst>
        </pc:cxnChg>
        <pc:cxnChg chg="add mod">
          <ac:chgData name="Stefanos Antaris" userId="a8e5f556-0faa-4ed9-a89e-e83019dd8230" providerId="ADAL" clId="{E6D29392-A522-1F45-9955-8F2FDABFF772}" dt="2018-11-25T17:14:07.668" v="876" actId="14100"/>
          <ac:cxnSpMkLst>
            <pc:docMk/>
            <pc:sldMk cId="465178934" sldId="399"/>
            <ac:cxnSpMk id="142" creationId="{A953022A-A43C-CB41-BCAF-93EBD579011B}"/>
          </ac:cxnSpMkLst>
        </pc:cxnChg>
      </pc:sldChg>
      <pc:sldChg chg="addSp delSp modSp modAnim">
        <pc:chgData name="Stefanos Antaris" userId="a8e5f556-0faa-4ed9-a89e-e83019dd8230" providerId="ADAL" clId="{E6D29392-A522-1F45-9955-8F2FDABFF772}" dt="2018-11-25T18:16:09.418" v="1637" actId="1076"/>
        <pc:sldMkLst>
          <pc:docMk/>
          <pc:sldMk cId="2500135973" sldId="400"/>
        </pc:sldMkLst>
        <pc:spChg chg="add del mod">
          <ac:chgData name="Stefanos Antaris" userId="a8e5f556-0faa-4ed9-a89e-e83019dd8230" providerId="ADAL" clId="{E6D29392-A522-1F45-9955-8F2FDABFF772}" dt="2018-11-25T17:02:28.449" v="774" actId="478"/>
          <ac:spMkLst>
            <pc:docMk/>
            <pc:sldMk cId="2500135973" sldId="400"/>
            <ac:spMk id="4" creationId="{35CB30A2-2263-FE4B-BFC3-58BD86A2EE4A}"/>
          </ac:spMkLst>
        </pc:spChg>
        <pc:spChg chg="add mod">
          <ac:chgData name="Stefanos Antaris" userId="a8e5f556-0faa-4ed9-a89e-e83019dd8230" providerId="ADAL" clId="{E6D29392-A522-1F45-9955-8F2FDABFF772}" dt="2018-11-25T18:16:09.418" v="1637" actId="1076"/>
          <ac:spMkLst>
            <pc:docMk/>
            <pc:sldMk cId="2500135973" sldId="400"/>
            <ac:spMk id="5" creationId="{04BE8F3A-0AEA-E14E-AE88-C99D9E7380E8}"/>
          </ac:spMkLst>
        </pc:spChg>
        <pc:picChg chg="add del">
          <ac:chgData name="Stefanos Antaris" userId="a8e5f556-0faa-4ed9-a89e-e83019dd8230" providerId="ADAL" clId="{E6D29392-A522-1F45-9955-8F2FDABFF772}" dt="2018-11-25T17:02:28.449" v="774" actId="478"/>
          <ac:picMkLst>
            <pc:docMk/>
            <pc:sldMk cId="2500135973" sldId="400"/>
            <ac:picMk id="6" creationId="{871DCCAD-9F8D-8844-9C02-338811FE1559}"/>
          </ac:picMkLst>
        </pc:picChg>
        <pc:picChg chg="add mod">
          <ac:chgData name="Stefanos Antaris" userId="a8e5f556-0faa-4ed9-a89e-e83019dd8230" providerId="ADAL" clId="{E6D29392-A522-1F45-9955-8F2FDABFF772}" dt="2018-11-25T17:16:15.594" v="892" actId="1076"/>
          <ac:picMkLst>
            <pc:docMk/>
            <pc:sldMk cId="2500135973" sldId="400"/>
            <ac:picMk id="9" creationId="{2879E46C-844D-4B4B-B9B1-6398F5083377}"/>
          </ac:picMkLst>
        </pc:picChg>
      </pc:sldChg>
      <pc:sldChg chg="addSp delSp modSp delAnim modAnim addCm delCm">
        <pc:chgData name="Stefanos Antaris" userId="a8e5f556-0faa-4ed9-a89e-e83019dd8230" providerId="ADAL" clId="{E6D29392-A522-1F45-9955-8F2FDABFF772}" dt="2018-11-25T18:37:54.184" v="2216" actId="20577"/>
        <pc:sldMkLst>
          <pc:docMk/>
          <pc:sldMk cId="3533921209" sldId="401"/>
        </pc:sldMkLst>
        <pc:spChg chg="mod">
          <ac:chgData name="Stefanos Antaris" userId="a8e5f556-0faa-4ed9-a89e-e83019dd8230" providerId="ADAL" clId="{E6D29392-A522-1F45-9955-8F2FDABFF772}" dt="2018-11-25T18:37:54.184" v="2216" actId="20577"/>
          <ac:spMkLst>
            <pc:docMk/>
            <pc:sldMk cId="3533921209" sldId="401"/>
            <ac:spMk id="2" creationId="{B951598E-287E-0B44-A15B-0FCA455E7FC1}"/>
          </ac:spMkLst>
        </pc:spChg>
        <pc:spChg chg="mod">
          <ac:chgData name="Stefanos Antaris" userId="a8e5f556-0faa-4ed9-a89e-e83019dd8230" providerId="ADAL" clId="{E6D29392-A522-1F45-9955-8F2FDABFF772}" dt="2018-11-25T17:32:05.026" v="1103" actId="20577"/>
          <ac:spMkLst>
            <pc:docMk/>
            <pc:sldMk cId="3533921209" sldId="401"/>
            <ac:spMk id="3" creationId="{8E96193E-FDCD-FA43-98A0-2BFB0AF233F8}"/>
          </ac:spMkLst>
        </pc:spChg>
        <pc:spChg chg="del">
          <ac:chgData name="Stefanos Antaris" userId="a8e5f556-0faa-4ed9-a89e-e83019dd8230" providerId="ADAL" clId="{E6D29392-A522-1F45-9955-8F2FDABFF772}" dt="2018-11-25T17:32:01.653" v="1102" actId="478"/>
          <ac:spMkLst>
            <pc:docMk/>
            <pc:sldMk cId="3533921209" sldId="401"/>
            <ac:spMk id="4" creationId="{252A27E2-5F1C-3849-BA0D-03AFA868926B}"/>
          </ac:spMkLst>
        </pc:spChg>
        <pc:spChg chg="del">
          <ac:chgData name="Stefanos Antaris" userId="a8e5f556-0faa-4ed9-a89e-e83019dd8230" providerId="ADAL" clId="{E6D29392-A522-1F45-9955-8F2FDABFF772}" dt="2018-11-25T17:32:01.653" v="1102" actId="478"/>
          <ac:spMkLst>
            <pc:docMk/>
            <pc:sldMk cId="3533921209" sldId="401"/>
            <ac:spMk id="23" creationId="{BC2CA00D-BE6D-D745-A778-9436B839A86E}"/>
          </ac:spMkLst>
        </pc:spChg>
        <pc:spChg chg="del">
          <ac:chgData name="Stefanos Antaris" userId="a8e5f556-0faa-4ed9-a89e-e83019dd8230" providerId="ADAL" clId="{E6D29392-A522-1F45-9955-8F2FDABFF772}" dt="2018-11-25T17:32:01.653" v="1102" actId="478"/>
          <ac:spMkLst>
            <pc:docMk/>
            <pc:sldMk cId="3533921209" sldId="401"/>
            <ac:spMk id="24" creationId="{6646911C-F8E7-E647-BB01-7CEEBDF04122}"/>
          </ac:spMkLst>
        </pc:spChg>
        <pc:spChg chg="del">
          <ac:chgData name="Stefanos Antaris" userId="a8e5f556-0faa-4ed9-a89e-e83019dd8230" providerId="ADAL" clId="{E6D29392-A522-1F45-9955-8F2FDABFF772}" dt="2018-11-25T17:32:01.653" v="1102" actId="478"/>
          <ac:spMkLst>
            <pc:docMk/>
            <pc:sldMk cId="3533921209" sldId="401"/>
            <ac:spMk id="25" creationId="{09DFFF51-FB04-4D44-92EC-F879898392FB}"/>
          </ac:spMkLst>
        </pc:spChg>
        <pc:spChg chg="add mod">
          <ac:chgData name="Stefanos Antaris" userId="a8e5f556-0faa-4ed9-a89e-e83019dd8230" providerId="ADAL" clId="{E6D29392-A522-1F45-9955-8F2FDABFF772}" dt="2018-11-25T17:33:22.400" v="1112" actId="1076"/>
          <ac:spMkLst>
            <pc:docMk/>
            <pc:sldMk cId="3533921209" sldId="401"/>
            <ac:spMk id="32" creationId="{D53A6D12-2D23-724E-934D-7D9B0B0E389B}"/>
          </ac:spMkLst>
        </pc:spChg>
        <pc:spChg chg="add del mod">
          <ac:chgData name="Stefanos Antaris" userId="a8e5f556-0faa-4ed9-a89e-e83019dd8230" providerId="ADAL" clId="{E6D29392-A522-1F45-9955-8F2FDABFF772}" dt="2018-11-25T17:32:35.590" v="1106" actId="478"/>
          <ac:spMkLst>
            <pc:docMk/>
            <pc:sldMk cId="3533921209" sldId="401"/>
            <ac:spMk id="34" creationId="{712A0004-4207-F543-85E6-0CDF8F1170D3}"/>
          </ac:spMkLst>
        </pc:spChg>
        <pc:spChg chg="del">
          <ac:chgData name="Stefanos Antaris" userId="a8e5f556-0faa-4ed9-a89e-e83019dd8230" providerId="ADAL" clId="{E6D29392-A522-1F45-9955-8F2FDABFF772}" dt="2018-11-25T17:32:01.653" v="1102" actId="478"/>
          <ac:spMkLst>
            <pc:docMk/>
            <pc:sldMk cId="3533921209" sldId="401"/>
            <ac:spMk id="40" creationId="{5492039D-03CE-8547-9B3A-96623C068C90}"/>
          </ac:spMkLst>
        </pc:spChg>
        <pc:spChg chg="add mod">
          <ac:chgData name="Stefanos Antaris" userId="a8e5f556-0faa-4ed9-a89e-e83019dd8230" providerId="ADAL" clId="{E6D29392-A522-1F45-9955-8F2FDABFF772}" dt="2018-11-25T17:33:22.400" v="1112" actId="1076"/>
          <ac:spMkLst>
            <pc:docMk/>
            <pc:sldMk cId="3533921209" sldId="401"/>
            <ac:spMk id="62" creationId="{294EC7D5-1734-C146-91F0-F37AC71012EE}"/>
          </ac:spMkLst>
        </pc:spChg>
        <pc:spChg chg="add mod">
          <ac:chgData name="Stefanos Antaris" userId="a8e5f556-0faa-4ed9-a89e-e83019dd8230" providerId="ADAL" clId="{E6D29392-A522-1F45-9955-8F2FDABFF772}" dt="2018-11-25T17:33:22.400" v="1112" actId="1076"/>
          <ac:spMkLst>
            <pc:docMk/>
            <pc:sldMk cId="3533921209" sldId="401"/>
            <ac:spMk id="63" creationId="{DD233A88-2B74-E942-BD11-489C52AB460D}"/>
          </ac:spMkLst>
        </pc:spChg>
        <pc:spChg chg="add mod">
          <ac:chgData name="Stefanos Antaris" userId="a8e5f556-0faa-4ed9-a89e-e83019dd8230" providerId="ADAL" clId="{E6D29392-A522-1F45-9955-8F2FDABFF772}" dt="2018-11-25T17:33:22.400" v="1112" actId="1076"/>
          <ac:spMkLst>
            <pc:docMk/>
            <pc:sldMk cId="3533921209" sldId="401"/>
            <ac:spMk id="64" creationId="{C3D4EF9F-6502-334E-842A-057821023F7D}"/>
          </ac:spMkLst>
        </pc:spChg>
        <pc:spChg chg="add del mod">
          <ac:chgData name="Stefanos Antaris" userId="a8e5f556-0faa-4ed9-a89e-e83019dd8230" providerId="ADAL" clId="{E6D29392-A522-1F45-9955-8F2FDABFF772}" dt="2018-11-25T17:52:14.710" v="1283" actId="478"/>
          <ac:spMkLst>
            <pc:docMk/>
            <pc:sldMk cId="3533921209" sldId="401"/>
            <ac:spMk id="68" creationId="{CCC73919-DA62-1747-A61D-FE4079E87DC6}"/>
          </ac:spMkLst>
        </pc:spChg>
        <pc:spChg chg="add mod">
          <ac:chgData name="Stefanos Antaris" userId="a8e5f556-0faa-4ed9-a89e-e83019dd8230" providerId="ADAL" clId="{E6D29392-A522-1F45-9955-8F2FDABFF772}" dt="2018-11-25T17:33:22.400" v="1112" actId="1076"/>
          <ac:spMkLst>
            <pc:docMk/>
            <pc:sldMk cId="3533921209" sldId="401"/>
            <ac:spMk id="70" creationId="{5FB7A557-5521-7C49-ADC7-6AB93F83BD5E}"/>
          </ac:spMkLst>
        </pc:spChg>
        <pc:spChg chg="add mod">
          <ac:chgData name="Stefanos Antaris" userId="a8e5f556-0faa-4ed9-a89e-e83019dd8230" providerId="ADAL" clId="{E6D29392-A522-1F45-9955-8F2FDABFF772}" dt="2018-11-25T17:33:22.400" v="1112" actId="1076"/>
          <ac:spMkLst>
            <pc:docMk/>
            <pc:sldMk cId="3533921209" sldId="401"/>
            <ac:spMk id="71" creationId="{E69FD5F9-432C-EB49-99AC-9379085F850D}"/>
          </ac:spMkLst>
        </pc:spChg>
        <pc:spChg chg="add mod">
          <ac:chgData name="Stefanos Antaris" userId="a8e5f556-0faa-4ed9-a89e-e83019dd8230" providerId="ADAL" clId="{E6D29392-A522-1F45-9955-8F2FDABFF772}" dt="2018-11-25T17:33:22.400" v="1112" actId="1076"/>
          <ac:spMkLst>
            <pc:docMk/>
            <pc:sldMk cId="3533921209" sldId="401"/>
            <ac:spMk id="72" creationId="{8750109B-96E0-554D-96C8-3EAF05161710}"/>
          </ac:spMkLst>
        </pc:spChg>
        <pc:spChg chg="add del">
          <ac:chgData name="Stefanos Antaris" userId="a8e5f556-0faa-4ed9-a89e-e83019dd8230" providerId="ADAL" clId="{E6D29392-A522-1F45-9955-8F2FDABFF772}" dt="2018-11-25T17:33:25.799" v="1114"/>
          <ac:spMkLst>
            <pc:docMk/>
            <pc:sldMk cId="3533921209" sldId="401"/>
            <ac:spMk id="76" creationId="{B2FCAD77-75DA-FB49-99A8-39B112C768F8}"/>
          </ac:spMkLst>
        </pc:spChg>
        <pc:spChg chg="add del">
          <ac:chgData name="Stefanos Antaris" userId="a8e5f556-0faa-4ed9-a89e-e83019dd8230" providerId="ADAL" clId="{E6D29392-A522-1F45-9955-8F2FDABFF772}" dt="2018-11-25T17:33:25.799" v="1114"/>
          <ac:spMkLst>
            <pc:docMk/>
            <pc:sldMk cId="3533921209" sldId="401"/>
            <ac:spMk id="102" creationId="{7C581B8C-6D4C-0144-BA3E-D0E905774BF5}"/>
          </ac:spMkLst>
        </pc:spChg>
        <pc:spChg chg="add del">
          <ac:chgData name="Stefanos Antaris" userId="a8e5f556-0faa-4ed9-a89e-e83019dd8230" providerId="ADAL" clId="{E6D29392-A522-1F45-9955-8F2FDABFF772}" dt="2018-11-25T17:33:25.799" v="1114"/>
          <ac:spMkLst>
            <pc:docMk/>
            <pc:sldMk cId="3533921209" sldId="401"/>
            <ac:spMk id="103" creationId="{E83D052E-0799-A340-A7D2-DC7C5AC6D9D6}"/>
          </ac:spMkLst>
        </pc:spChg>
        <pc:spChg chg="add del">
          <ac:chgData name="Stefanos Antaris" userId="a8e5f556-0faa-4ed9-a89e-e83019dd8230" providerId="ADAL" clId="{E6D29392-A522-1F45-9955-8F2FDABFF772}" dt="2018-11-25T17:33:25.799" v="1114"/>
          <ac:spMkLst>
            <pc:docMk/>
            <pc:sldMk cId="3533921209" sldId="401"/>
            <ac:spMk id="104" creationId="{37346F88-371C-BA48-BA80-1001FE2BD008}"/>
          </ac:spMkLst>
        </pc:spChg>
        <pc:spChg chg="add del">
          <ac:chgData name="Stefanos Antaris" userId="a8e5f556-0faa-4ed9-a89e-e83019dd8230" providerId="ADAL" clId="{E6D29392-A522-1F45-9955-8F2FDABFF772}" dt="2018-11-25T17:33:25.799" v="1114"/>
          <ac:spMkLst>
            <pc:docMk/>
            <pc:sldMk cId="3533921209" sldId="401"/>
            <ac:spMk id="108" creationId="{9E60FBAD-68DA-3A48-880B-C590C20817D7}"/>
          </ac:spMkLst>
        </pc:spChg>
        <pc:spChg chg="add del">
          <ac:chgData name="Stefanos Antaris" userId="a8e5f556-0faa-4ed9-a89e-e83019dd8230" providerId="ADAL" clId="{E6D29392-A522-1F45-9955-8F2FDABFF772}" dt="2018-11-25T17:33:25.799" v="1114"/>
          <ac:spMkLst>
            <pc:docMk/>
            <pc:sldMk cId="3533921209" sldId="401"/>
            <ac:spMk id="110" creationId="{DB105522-B3DA-4B4B-B951-4089619C940E}"/>
          </ac:spMkLst>
        </pc:spChg>
        <pc:spChg chg="add del">
          <ac:chgData name="Stefanos Antaris" userId="a8e5f556-0faa-4ed9-a89e-e83019dd8230" providerId="ADAL" clId="{E6D29392-A522-1F45-9955-8F2FDABFF772}" dt="2018-11-25T17:33:25.799" v="1114"/>
          <ac:spMkLst>
            <pc:docMk/>
            <pc:sldMk cId="3533921209" sldId="401"/>
            <ac:spMk id="111" creationId="{A21F13A6-A03A-B542-AFC9-FCA754E4F5CA}"/>
          </ac:spMkLst>
        </pc:spChg>
        <pc:spChg chg="add del">
          <ac:chgData name="Stefanos Antaris" userId="a8e5f556-0faa-4ed9-a89e-e83019dd8230" providerId="ADAL" clId="{E6D29392-A522-1F45-9955-8F2FDABFF772}" dt="2018-11-25T17:33:25.799" v="1114"/>
          <ac:spMkLst>
            <pc:docMk/>
            <pc:sldMk cId="3533921209" sldId="401"/>
            <ac:spMk id="112" creationId="{B86CB173-D5C7-3D4E-9B3D-9A9378BB979A}"/>
          </ac:spMkLst>
        </pc:spChg>
        <pc:spChg chg="add del mod">
          <ac:chgData name="Stefanos Antaris" userId="a8e5f556-0faa-4ed9-a89e-e83019dd8230" providerId="ADAL" clId="{E6D29392-A522-1F45-9955-8F2FDABFF772}" dt="2018-11-25T17:52:09.361" v="1279" actId="478"/>
          <ac:spMkLst>
            <pc:docMk/>
            <pc:sldMk cId="3533921209" sldId="401"/>
            <ac:spMk id="116" creationId="{CF781FBD-D890-6F43-811A-F4B79124E775}"/>
          </ac:spMkLst>
        </pc:spChg>
        <pc:spChg chg="add mod">
          <ac:chgData name="Stefanos Antaris" userId="a8e5f556-0faa-4ed9-a89e-e83019dd8230" providerId="ADAL" clId="{E6D29392-A522-1F45-9955-8F2FDABFF772}" dt="2018-11-25T17:46:37.420" v="1211" actId="1076"/>
          <ac:spMkLst>
            <pc:docMk/>
            <pc:sldMk cId="3533921209" sldId="401"/>
            <ac:spMk id="117" creationId="{56114D0B-4F9A-A344-A4E4-B86F6869A066}"/>
          </ac:spMkLst>
        </pc:spChg>
        <pc:spChg chg="add mod">
          <ac:chgData name="Stefanos Antaris" userId="a8e5f556-0faa-4ed9-a89e-e83019dd8230" providerId="ADAL" clId="{E6D29392-A522-1F45-9955-8F2FDABFF772}" dt="2018-11-25T17:46:50.360" v="1215" actId="1076"/>
          <ac:spMkLst>
            <pc:docMk/>
            <pc:sldMk cId="3533921209" sldId="401"/>
            <ac:spMk id="118" creationId="{71D570C7-2AA6-7F48-8348-C208633D612A}"/>
          </ac:spMkLst>
        </pc:spChg>
        <pc:spChg chg="add mod">
          <ac:chgData name="Stefanos Antaris" userId="a8e5f556-0faa-4ed9-a89e-e83019dd8230" providerId="ADAL" clId="{E6D29392-A522-1F45-9955-8F2FDABFF772}" dt="2018-11-25T17:47:29.303" v="1226" actId="1076"/>
          <ac:spMkLst>
            <pc:docMk/>
            <pc:sldMk cId="3533921209" sldId="401"/>
            <ac:spMk id="119" creationId="{62EA75F5-8043-6440-9B38-092CB5C32DA8}"/>
          </ac:spMkLst>
        </pc:spChg>
        <pc:spChg chg="add mod">
          <ac:chgData name="Stefanos Antaris" userId="a8e5f556-0faa-4ed9-a89e-e83019dd8230" providerId="ADAL" clId="{E6D29392-A522-1F45-9955-8F2FDABFF772}" dt="2018-11-25T17:47:22.288" v="1224" actId="14100"/>
          <ac:spMkLst>
            <pc:docMk/>
            <pc:sldMk cId="3533921209" sldId="401"/>
            <ac:spMk id="120" creationId="{719DB3F5-37C3-8E41-BAB1-DDCD72D362E0}"/>
          </ac:spMkLst>
        </pc:spChg>
        <pc:picChg chg="del">
          <ac:chgData name="Stefanos Antaris" userId="a8e5f556-0faa-4ed9-a89e-e83019dd8230" providerId="ADAL" clId="{E6D29392-A522-1F45-9955-8F2FDABFF772}" dt="2018-11-25T17:32:01.653" v="1102" actId="478"/>
          <ac:picMkLst>
            <pc:docMk/>
            <pc:sldMk cId="3533921209" sldId="401"/>
            <ac:picMk id="5" creationId="{380FFACD-D3A5-3040-AC93-F877F32D83E1}"/>
          </ac:picMkLst>
        </pc:picChg>
        <pc:picChg chg="del">
          <ac:chgData name="Stefanos Antaris" userId="a8e5f556-0faa-4ed9-a89e-e83019dd8230" providerId="ADAL" clId="{E6D29392-A522-1F45-9955-8F2FDABFF772}" dt="2018-11-25T17:32:01.653" v="1102" actId="478"/>
          <ac:picMkLst>
            <pc:docMk/>
            <pc:sldMk cId="3533921209" sldId="401"/>
            <ac:picMk id="7" creationId="{1BF5B4EA-1EA8-FD40-AABD-5232126DFFBF}"/>
          </ac:picMkLst>
        </pc:picChg>
        <pc:picChg chg="del">
          <ac:chgData name="Stefanos Antaris" userId="a8e5f556-0faa-4ed9-a89e-e83019dd8230" providerId="ADAL" clId="{E6D29392-A522-1F45-9955-8F2FDABFF772}" dt="2018-11-25T17:32:01.653" v="1102" actId="478"/>
          <ac:picMkLst>
            <pc:docMk/>
            <pc:sldMk cId="3533921209" sldId="401"/>
            <ac:picMk id="9" creationId="{410413AC-953A-BC46-B7D5-C3D96AF7DF64}"/>
          </ac:picMkLst>
        </pc:picChg>
        <pc:picChg chg="del">
          <ac:chgData name="Stefanos Antaris" userId="a8e5f556-0faa-4ed9-a89e-e83019dd8230" providerId="ADAL" clId="{E6D29392-A522-1F45-9955-8F2FDABFF772}" dt="2018-11-25T17:32:01.653" v="1102" actId="478"/>
          <ac:picMkLst>
            <pc:docMk/>
            <pc:sldMk cId="3533921209" sldId="401"/>
            <ac:picMk id="10" creationId="{AECA1C79-A43B-AC4C-85A5-AF2D5F9DC321}"/>
          </ac:picMkLst>
        </pc:picChg>
        <pc:picChg chg="del">
          <ac:chgData name="Stefanos Antaris" userId="a8e5f556-0faa-4ed9-a89e-e83019dd8230" providerId="ADAL" clId="{E6D29392-A522-1F45-9955-8F2FDABFF772}" dt="2018-11-25T17:32:01.653" v="1102" actId="478"/>
          <ac:picMkLst>
            <pc:docMk/>
            <pc:sldMk cId="3533921209" sldId="401"/>
            <ac:picMk id="11" creationId="{FBDE31DE-0497-8544-A3C8-AADBC7BEF4AD}"/>
          </ac:picMkLst>
        </pc:picChg>
        <pc:picChg chg="del">
          <ac:chgData name="Stefanos Antaris" userId="a8e5f556-0faa-4ed9-a89e-e83019dd8230" providerId="ADAL" clId="{E6D29392-A522-1F45-9955-8F2FDABFF772}" dt="2018-11-25T17:32:01.653" v="1102" actId="478"/>
          <ac:picMkLst>
            <pc:docMk/>
            <pc:sldMk cId="3533921209" sldId="401"/>
            <ac:picMk id="12" creationId="{8D5A6237-DA88-2D40-B8C5-86D2DECBEF7B}"/>
          </ac:picMkLst>
        </pc:picChg>
        <pc:picChg chg="del">
          <ac:chgData name="Stefanos Antaris" userId="a8e5f556-0faa-4ed9-a89e-e83019dd8230" providerId="ADAL" clId="{E6D29392-A522-1F45-9955-8F2FDABFF772}" dt="2018-11-25T17:32:01.653" v="1102" actId="478"/>
          <ac:picMkLst>
            <pc:docMk/>
            <pc:sldMk cId="3533921209" sldId="401"/>
            <ac:picMk id="13" creationId="{5BEDEF91-3410-5542-AEE1-5E806A256DD5}"/>
          </ac:picMkLst>
        </pc:picChg>
        <pc:picChg chg="del">
          <ac:chgData name="Stefanos Antaris" userId="a8e5f556-0faa-4ed9-a89e-e83019dd8230" providerId="ADAL" clId="{E6D29392-A522-1F45-9955-8F2FDABFF772}" dt="2018-11-25T17:32:01.653" v="1102" actId="478"/>
          <ac:picMkLst>
            <pc:docMk/>
            <pc:sldMk cId="3533921209" sldId="401"/>
            <ac:picMk id="15" creationId="{B344EADD-E0AB-2D4C-9C04-8A8BCD5B70A0}"/>
          </ac:picMkLst>
        </pc:picChg>
        <pc:picChg chg="del">
          <ac:chgData name="Stefanos Antaris" userId="a8e5f556-0faa-4ed9-a89e-e83019dd8230" providerId="ADAL" clId="{E6D29392-A522-1F45-9955-8F2FDABFF772}" dt="2018-11-25T17:32:01.653" v="1102" actId="478"/>
          <ac:picMkLst>
            <pc:docMk/>
            <pc:sldMk cId="3533921209" sldId="401"/>
            <ac:picMk id="16" creationId="{EC2C3309-562F-2940-BB77-BAEE0A3AF67C}"/>
          </ac:picMkLst>
        </pc:picChg>
        <pc:picChg chg="del">
          <ac:chgData name="Stefanos Antaris" userId="a8e5f556-0faa-4ed9-a89e-e83019dd8230" providerId="ADAL" clId="{E6D29392-A522-1F45-9955-8F2FDABFF772}" dt="2018-11-25T17:32:01.653" v="1102" actId="478"/>
          <ac:picMkLst>
            <pc:docMk/>
            <pc:sldMk cId="3533921209" sldId="401"/>
            <ac:picMk id="17" creationId="{8E793F6F-DEFA-6846-B743-62163AC79C7A}"/>
          </ac:picMkLst>
        </pc:picChg>
        <pc:picChg chg="del">
          <ac:chgData name="Stefanos Antaris" userId="a8e5f556-0faa-4ed9-a89e-e83019dd8230" providerId="ADAL" clId="{E6D29392-A522-1F45-9955-8F2FDABFF772}" dt="2018-11-25T17:32:01.653" v="1102" actId="478"/>
          <ac:picMkLst>
            <pc:docMk/>
            <pc:sldMk cId="3533921209" sldId="401"/>
            <ac:picMk id="18" creationId="{2C3A0200-D3E0-484C-9CB9-06B040F7DAE9}"/>
          </ac:picMkLst>
        </pc:picChg>
        <pc:picChg chg="del">
          <ac:chgData name="Stefanos Antaris" userId="a8e5f556-0faa-4ed9-a89e-e83019dd8230" providerId="ADAL" clId="{E6D29392-A522-1F45-9955-8F2FDABFF772}" dt="2018-11-25T17:32:01.653" v="1102" actId="478"/>
          <ac:picMkLst>
            <pc:docMk/>
            <pc:sldMk cId="3533921209" sldId="401"/>
            <ac:picMk id="19" creationId="{3B2E80D1-E985-B84D-A9BD-C4D50030529F}"/>
          </ac:picMkLst>
        </pc:picChg>
        <pc:picChg chg="add del mod">
          <ac:chgData name="Stefanos Antaris" userId="a8e5f556-0faa-4ed9-a89e-e83019dd8230" providerId="ADAL" clId="{E6D29392-A522-1F45-9955-8F2FDABFF772}" dt="2018-11-25T17:52:09.361" v="1279" actId="478"/>
          <ac:picMkLst>
            <pc:docMk/>
            <pc:sldMk cId="3533921209" sldId="401"/>
            <ac:picMk id="33" creationId="{78118B70-2766-C648-8A0D-1F868605403D}"/>
          </ac:picMkLst>
        </pc:picChg>
        <pc:picChg chg="add mod">
          <ac:chgData name="Stefanos Antaris" userId="a8e5f556-0faa-4ed9-a89e-e83019dd8230" providerId="ADAL" clId="{E6D29392-A522-1F45-9955-8F2FDABFF772}" dt="2018-11-25T17:46:17.145" v="1207" actId="170"/>
          <ac:picMkLst>
            <pc:docMk/>
            <pc:sldMk cId="3533921209" sldId="401"/>
            <ac:picMk id="35" creationId="{B1F067A4-54C5-4442-9B78-91C316404F4D}"/>
          </ac:picMkLst>
        </pc:picChg>
        <pc:picChg chg="add mod">
          <ac:chgData name="Stefanos Antaris" userId="a8e5f556-0faa-4ed9-a89e-e83019dd8230" providerId="ADAL" clId="{E6D29392-A522-1F45-9955-8F2FDABFF772}" dt="2018-11-25T17:33:22.400" v="1112" actId="1076"/>
          <ac:picMkLst>
            <pc:docMk/>
            <pc:sldMk cId="3533921209" sldId="401"/>
            <ac:picMk id="38" creationId="{482541F9-3D35-6B4D-95AB-6A4E3FA779BB}"/>
          </ac:picMkLst>
        </pc:picChg>
        <pc:picChg chg="add mod">
          <ac:chgData name="Stefanos Antaris" userId="a8e5f556-0faa-4ed9-a89e-e83019dd8230" providerId="ADAL" clId="{E6D29392-A522-1F45-9955-8F2FDABFF772}" dt="2018-11-25T17:33:22.400" v="1112" actId="1076"/>
          <ac:picMkLst>
            <pc:docMk/>
            <pc:sldMk cId="3533921209" sldId="401"/>
            <ac:picMk id="39" creationId="{3AAA8F42-6793-1B41-8F84-3F59EB5EA1B9}"/>
          </ac:picMkLst>
        </pc:picChg>
        <pc:picChg chg="add mod">
          <ac:chgData name="Stefanos Antaris" userId="a8e5f556-0faa-4ed9-a89e-e83019dd8230" providerId="ADAL" clId="{E6D29392-A522-1F45-9955-8F2FDABFF772}" dt="2018-11-25T17:33:22.400" v="1112" actId="1076"/>
          <ac:picMkLst>
            <pc:docMk/>
            <pc:sldMk cId="3533921209" sldId="401"/>
            <ac:picMk id="42" creationId="{6AF4C123-9633-3B4A-8C17-16604304CB69}"/>
          </ac:picMkLst>
        </pc:picChg>
        <pc:picChg chg="add mod">
          <ac:chgData name="Stefanos Antaris" userId="a8e5f556-0faa-4ed9-a89e-e83019dd8230" providerId="ADAL" clId="{E6D29392-A522-1F45-9955-8F2FDABFF772}" dt="2018-11-25T17:33:22.400" v="1112" actId="1076"/>
          <ac:picMkLst>
            <pc:docMk/>
            <pc:sldMk cId="3533921209" sldId="401"/>
            <ac:picMk id="43" creationId="{13EE1ED9-9294-6C4D-8CA2-083147A2E721}"/>
          </ac:picMkLst>
        </pc:picChg>
        <pc:picChg chg="add mod">
          <ac:chgData name="Stefanos Antaris" userId="a8e5f556-0faa-4ed9-a89e-e83019dd8230" providerId="ADAL" clId="{E6D29392-A522-1F45-9955-8F2FDABFF772}" dt="2018-11-25T17:33:22.400" v="1112" actId="1076"/>
          <ac:picMkLst>
            <pc:docMk/>
            <pc:sldMk cId="3533921209" sldId="401"/>
            <ac:picMk id="44" creationId="{73C4C1F2-E3D8-6D41-96B3-0E0A87C3A24D}"/>
          </ac:picMkLst>
        </pc:picChg>
        <pc:picChg chg="add mod">
          <ac:chgData name="Stefanos Antaris" userId="a8e5f556-0faa-4ed9-a89e-e83019dd8230" providerId="ADAL" clId="{E6D29392-A522-1F45-9955-8F2FDABFF772}" dt="2018-11-25T17:33:22.400" v="1112" actId="1076"/>
          <ac:picMkLst>
            <pc:docMk/>
            <pc:sldMk cId="3533921209" sldId="401"/>
            <ac:picMk id="51" creationId="{40FEEDAA-0CCD-8A42-86E3-FDDF1FAB0917}"/>
          </ac:picMkLst>
        </pc:picChg>
        <pc:picChg chg="add mod">
          <ac:chgData name="Stefanos Antaris" userId="a8e5f556-0faa-4ed9-a89e-e83019dd8230" providerId="ADAL" clId="{E6D29392-A522-1F45-9955-8F2FDABFF772}" dt="2018-11-25T17:33:22.400" v="1112" actId="1076"/>
          <ac:picMkLst>
            <pc:docMk/>
            <pc:sldMk cId="3533921209" sldId="401"/>
            <ac:picMk id="52" creationId="{4BB66D75-5175-E04D-B074-1C2CC3F68A25}"/>
          </ac:picMkLst>
        </pc:picChg>
        <pc:picChg chg="add mod">
          <ac:chgData name="Stefanos Antaris" userId="a8e5f556-0faa-4ed9-a89e-e83019dd8230" providerId="ADAL" clId="{E6D29392-A522-1F45-9955-8F2FDABFF772}" dt="2018-11-25T17:33:22.400" v="1112" actId="1076"/>
          <ac:picMkLst>
            <pc:docMk/>
            <pc:sldMk cId="3533921209" sldId="401"/>
            <ac:picMk id="53" creationId="{6B292045-8F8B-EB48-810C-832B716703FF}"/>
          </ac:picMkLst>
        </pc:picChg>
        <pc:picChg chg="add mod">
          <ac:chgData name="Stefanos Antaris" userId="a8e5f556-0faa-4ed9-a89e-e83019dd8230" providerId="ADAL" clId="{E6D29392-A522-1F45-9955-8F2FDABFF772}" dt="2018-11-25T17:33:22.400" v="1112" actId="1076"/>
          <ac:picMkLst>
            <pc:docMk/>
            <pc:sldMk cId="3533921209" sldId="401"/>
            <ac:picMk id="54" creationId="{7F9BF8B7-592C-6841-B3C7-E6E4951E74BC}"/>
          </ac:picMkLst>
        </pc:picChg>
        <pc:picChg chg="add mod">
          <ac:chgData name="Stefanos Antaris" userId="a8e5f556-0faa-4ed9-a89e-e83019dd8230" providerId="ADAL" clId="{E6D29392-A522-1F45-9955-8F2FDABFF772}" dt="2018-11-25T17:33:22.400" v="1112" actId="1076"/>
          <ac:picMkLst>
            <pc:docMk/>
            <pc:sldMk cId="3533921209" sldId="401"/>
            <ac:picMk id="55" creationId="{EFE7E008-9B7A-CA41-B5C0-D9652351A0D3}"/>
          </ac:picMkLst>
        </pc:picChg>
        <pc:picChg chg="add mod">
          <ac:chgData name="Stefanos Antaris" userId="a8e5f556-0faa-4ed9-a89e-e83019dd8230" providerId="ADAL" clId="{E6D29392-A522-1F45-9955-8F2FDABFF772}" dt="2018-11-25T17:33:22.400" v="1112" actId="1076"/>
          <ac:picMkLst>
            <pc:docMk/>
            <pc:sldMk cId="3533921209" sldId="401"/>
            <ac:picMk id="65" creationId="{3F554BED-29E1-0443-B61E-A78C69515929}"/>
          </ac:picMkLst>
        </pc:picChg>
        <pc:picChg chg="add del mod">
          <ac:chgData name="Stefanos Antaris" userId="a8e5f556-0faa-4ed9-a89e-e83019dd8230" providerId="ADAL" clId="{E6D29392-A522-1F45-9955-8F2FDABFF772}" dt="2018-11-25T17:52:10.441" v="1280" actId="478"/>
          <ac:picMkLst>
            <pc:docMk/>
            <pc:sldMk cId="3533921209" sldId="401"/>
            <ac:picMk id="67" creationId="{933BDD00-B4B6-814F-8599-2151F1EA6053}"/>
          </ac:picMkLst>
        </pc:picChg>
        <pc:picChg chg="add del">
          <ac:chgData name="Stefanos Antaris" userId="a8e5f556-0faa-4ed9-a89e-e83019dd8230" providerId="ADAL" clId="{E6D29392-A522-1F45-9955-8F2FDABFF772}" dt="2018-11-25T17:33:25.799" v="1114"/>
          <ac:picMkLst>
            <pc:docMk/>
            <pc:sldMk cId="3533921209" sldId="401"/>
            <ac:picMk id="77" creationId="{87F079F7-BF96-E34B-A056-6F56F0955DC6}"/>
          </ac:picMkLst>
        </pc:picChg>
        <pc:picChg chg="add del">
          <ac:chgData name="Stefanos Antaris" userId="a8e5f556-0faa-4ed9-a89e-e83019dd8230" providerId="ADAL" clId="{E6D29392-A522-1F45-9955-8F2FDABFF772}" dt="2018-11-25T17:33:25.799" v="1114"/>
          <ac:picMkLst>
            <pc:docMk/>
            <pc:sldMk cId="3533921209" sldId="401"/>
            <ac:picMk id="78" creationId="{9F8A80EA-52A6-E549-A60B-A6516C88B8F1}"/>
          </ac:picMkLst>
        </pc:picChg>
        <pc:picChg chg="add del">
          <ac:chgData name="Stefanos Antaris" userId="a8e5f556-0faa-4ed9-a89e-e83019dd8230" providerId="ADAL" clId="{E6D29392-A522-1F45-9955-8F2FDABFF772}" dt="2018-11-25T17:33:25.799" v="1114"/>
          <ac:picMkLst>
            <pc:docMk/>
            <pc:sldMk cId="3533921209" sldId="401"/>
            <ac:picMk id="80" creationId="{ABA451FE-C93D-A64C-9427-678E35488C0B}"/>
          </ac:picMkLst>
        </pc:picChg>
        <pc:picChg chg="add del">
          <ac:chgData name="Stefanos Antaris" userId="a8e5f556-0faa-4ed9-a89e-e83019dd8230" providerId="ADAL" clId="{E6D29392-A522-1F45-9955-8F2FDABFF772}" dt="2018-11-25T17:33:25.799" v="1114"/>
          <ac:picMkLst>
            <pc:docMk/>
            <pc:sldMk cId="3533921209" sldId="401"/>
            <ac:picMk id="81" creationId="{9F502F35-B221-4F42-8C9E-7C30019F080F}"/>
          </ac:picMkLst>
        </pc:picChg>
        <pc:picChg chg="add del">
          <ac:chgData name="Stefanos Antaris" userId="a8e5f556-0faa-4ed9-a89e-e83019dd8230" providerId="ADAL" clId="{E6D29392-A522-1F45-9955-8F2FDABFF772}" dt="2018-11-25T17:33:25.799" v="1114"/>
          <ac:picMkLst>
            <pc:docMk/>
            <pc:sldMk cId="3533921209" sldId="401"/>
            <ac:picMk id="82" creationId="{92665561-0B4A-0C4C-98D3-94A6A95AC529}"/>
          </ac:picMkLst>
        </pc:picChg>
        <pc:picChg chg="add del">
          <ac:chgData name="Stefanos Antaris" userId="a8e5f556-0faa-4ed9-a89e-e83019dd8230" providerId="ADAL" clId="{E6D29392-A522-1F45-9955-8F2FDABFF772}" dt="2018-11-25T17:33:25.799" v="1114"/>
          <ac:picMkLst>
            <pc:docMk/>
            <pc:sldMk cId="3533921209" sldId="401"/>
            <ac:picMk id="83" creationId="{4B5DA224-FC99-874E-B7F5-758B498110D0}"/>
          </ac:picMkLst>
        </pc:picChg>
        <pc:picChg chg="add del">
          <ac:chgData name="Stefanos Antaris" userId="a8e5f556-0faa-4ed9-a89e-e83019dd8230" providerId="ADAL" clId="{E6D29392-A522-1F45-9955-8F2FDABFF772}" dt="2018-11-25T17:33:25.799" v="1114"/>
          <ac:picMkLst>
            <pc:docMk/>
            <pc:sldMk cId="3533921209" sldId="401"/>
            <ac:picMk id="84" creationId="{E5B15B84-55E4-2845-AE74-C3D146F56F51}"/>
          </ac:picMkLst>
        </pc:picChg>
        <pc:picChg chg="add del">
          <ac:chgData name="Stefanos Antaris" userId="a8e5f556-0faa-4ed9-a89e-e83019dd8230" providerId="ADAL" clId="{E6D29392-A522-1F45-9955-8F2FDABFF772}" dt="2018-11-25T17:33:25.799" v="1114"/>
          <ac:picMkLst>
            <pc:docMk/>
            <pc:sldMk cId="3533921209" sldId="401"/>
            <ac:picMk id="91" creationId="{124B2ED3-2B24-D04F-B306-36FA863DE5BD}"/>
          </ac:picMkLst>
        </pc:picChg>
        <pc:picChg chg="add del">
          <ac:chgData name="Stefanos Antaris" userId="a8e5f556-0faa-4ed9-a89e-e83019dd8230" providerId="ADAL" clId="{E6D29392-A522-1F45-9955-8F2FDABFF772}" dt="2018-11-25T17:33:25.799" v="1114"/>
          <ac:picMkLst>
            <pc:docMk/>
            <pc:sldMk cId="3533921209" sldId="401"/>
            <ac:picMk id="92" creationId="{20DA6C73-F369-C34D-8160-7757AA7BA223}"/>
          </ac:picMkLst>
        </pc:picChg>
        <pc:picChg chg="add del">
          <ac:chgData name="Stefanos Antaris" userId="a8e5f556-0faa-4ed9-a89e-e83019dd8230" providerId="ADAL" clId="{E6D29392-A522-1F45-9955-8F2FDABFF772}" dt="2018-11-25T17:33:25.799" v="1114"/>
          <ac:picMkLst>
            <pc:docMk/>
            <pc:sldMk cId="3533921209" sldId="401"/>
            <ac:picMk id="93" creationId="{910B295C-0812-BE4B-8477-B87CFC9563B0}"/>
          </ac:picMkLst>
        </pc:picChg>
        <pc:picChg chg="add del">
          <ac:chgData name="Stefanos Antaris" userId="a8e5f556-0faa-4ed9-a89e-e83019dd8230" providerId="ADAL" clId="{E6D29392-A522-1F45-9955-8F2FDABFF772}" dt="2018-11-25T17:33:25.799" v="1114"/>
          <ac:picMkLst>
            <pc:docMk/>
            <pc:sldMk cId="3533921209" sldId="401"/>
            <ac:picMk id="94" creationId="{B85B02A7-6E48-534A-956B-90D83F12FACA}"/>
          </ac:picMkLst>
        </pc:picChg>
        <pc:picChg chg="add del">
          <ac:chgData name="Stefanos Antaris" userId="a8e5f556-0faa-4ed9-a89e-e83019dd8230" providerId="ADAL" clId="{E6D29392-A522-1F45-9955-8F2FDABFF772}" dt="2018-11-25T17:33:25.799" v="1114"/>
          <ac:picMkLst>
            <pc:docMk/>
            <pc:sldMk cId="3533921209" sldId="401"/>
            <ac:picMk id="95" creationId="{CE7FC7D1-B0F0-8845-830B-A76B9624A46B}"/>
          </ac:picMkLst>
        </pc:picChg>
        <pc:picChg chg="add del">
          <ac:chgData name="Stefanos Antaris" userId="a8e5f556-0faa-4ed9-a89e-e83019dd8230" providerId="ADAL" clId="{E6D29392-A522-1F45-9955-8F2FDABFF772}" dt="2018-11-25T17:33:25.799" v="1114"/>
          <ac:picMkLst>
            <pc:docMk/>
            <pc:sldMk cId="3533921209" sldId="401"/>
            <ac:picMk id="105" creationId="{2AE0FF37-2CAD-364D-8623-37925DA17B72}"/>
          </ac:picMkLst>
        </pc:picChg>
        <pc:picChg chg="add del">
          <ac:chgData name="Stefanos Antaris" userId="a8e5f556-0faa-4ed9-a89e-e83019dd8230" providerId="ADAL" clId="{E6D29392-A522-1F45-9955-8F2FDABFF772}" dt="2018-11-25T17:33:25.799" v="1114"/>
          <ac:picMkLst>
            <pc:docMk/>
            <pc:sldMk cId="3533921209" sldId="401"/>
            <ac:picMk id="107" creationId="{EB2A59D7-84CE-424A-BBAF-2F917BF081E7}"/>
          </ac:picMkLst>
        </pc:picChg>
        <pc:cxnChg chg="del mod">
          <ac:chgData name="Stefanos Antaris" userId="a8e5f556-0faa-4ed9-a89e-e83019dd8230" providerId="ADAL" clId="{E6D29392-A522-1F45-9955-8F2FDABFF772}" dt="2018-11-25T17:32:01.653" v="1102" actId="478"/>
          <ac:cxnSpMkLst>
            <pc:docMk/>
            <pc:sldMk cId="3533921209" sldId="401"/>
            <ac:cxnSpMk id="8" creationId="{99238FCF-D6BE-EA47-8497-01543C70B636}"/>
          </ac:cxnSpMkLst>
        </pc:cxnChg>
        <pc:cxnChg chg="del mod">
          <ac:chgData name="Stefanos Antaris" userId="a8e5f556-0faa-4ed9-a89e-e83019dd8230" providerId="ADAL" clId="{E6D29392-A522-1F45-9955-8F2FDABFF772}" dt="2018-11-25T17:32:01.653" v="1102" actId="478"/>
          <ac:cxnSpMkLst>
            <pc:docMk/>
            <pc:sldMk cId="3533921209" sldId="401"/>
            <ac:cxnSpMk id="14" creationId="{42DEF020-000D-534D-AE13-3D1CCC091774}"/>
          </ac:cxnSpMkLst>
        </pc:cxnChg>
        <pc:cxnChg chg="del mod">
          <ac:chgData name="Stefanos Antaris" userId="a8e5f556-0faa-4ed9-a89e-e83019dd8230" providerId="ADAL" clId="{E6D29392-A522-1F45-9955-8F2FDABFF772}" dt="2018-11-25T17:32:01.653" v="1102" actId="478"/>
          <ac:cxnSpMkLst>
            <pc:docMk/>
            <pc:sldMk cId="3533921209" sldId="401"/>
            <ac:cxnSpMk id="20" creationId="{0279079B-3C5B-8C41-97C1-78AEE846CE07}"/>
          </ac:cxnSpMkLst>
        </pc:cxnChg>
        <pc:cxnChg chg="del mod">
          <ac:chgData name="Stefanos Antaris" userId="a8e5f556-0faa-4ed9-a89e-e83019dd8230" providerId="ADAL" clId="{E6D29392-A522-1F45-9955-8F2FDABFF772}" dt="2018-11-25T17:32:01.653" v="1102" actId="478"/>
          <ac:cxnSpMkLst>
            <pc:docMk/>
            <pc:sldMk cId="3533921209" sldId="401"/>
            <ac:cxnSpMk id="21" creationId="{5782791C-27B4-564B-BB42-6DBD7D4F7C6F}"/>
          </ac:cxnSpMkLst>
        </pc:cxnChg>
        <pc:cxnChg chg="del mod">
          <ac:chgData name="Stefanos Antaris" userId="a8e5f556-0faa-4ed9-a89e-e83019dd8230" providerId="ADAL" clId="{E6D29392-A522-1F45-9955-8F2FDABFF772}" dt="2018-11-25T17:32:01.653" v="1102" actId="478"/>
          <ac:cxnSpMkLst>
            <pc:docMk/>
            <pc:sldMk cId="3533921209" sldId="401"/>
            <ac:cxnSpMk id="22" creationId="{A493D301-7B3D-AB4C-8737-D22B5286E1C0}"/>
          </ac:cxnSpMkLst>
        </pc:cxnChg>
        <pc:cxnChg chg="del mod">
          <ac:chgData name="Stefanos Antaris" userId="a8e5f556-0faa-4ed9-a89e-e83019dd8230" providerId="ADAL" clId="{E6D29392-A522-1F45-9955-8F2FDABFF772}" dt="2018-11-25T17:32:01.653" v="1102" actId="478"/>
          <ac:cxnSpMkLst>
            <pc:docMk/>
            <pc:sldMk cId="3533921209" sldId="401"/>
            <ac:cxnSpMk id="26" creationId="{5CBF6875-CDD9-124B-B224-BBFD75D267C9}"/>
          </ac:cxnSpMkLst>
        </pc:cxnChg>
        <pc:cxnChg chg="del mod">
          <ac:chgData name="Stefanos Antaris" userId="a8e5f556-0faa-4ed9-a89e-e83019dd8230" providerId="ADAL" clId="{E6D29392-A522-1F45-9955-8F2FDABFF772}" dt="2018-11-25T17:32:01.653" v="1102" actId="478"/>
          <ac:cxnSpMkLst>
            <pc:docMk/>
            <pc:sldMk cId="3533921209" sldId="401"/>
            <ac:cxnSpMk id="27" creationId="{7F959286-142A-B542-B55C-EFE8E9D208F3}"/>
          </ac:cxnSpMkLst>
        </pc:cxnChg>
        <pc:cxnChg chg="del mod">
          <ac:chgData name="Stefanos Antaris" userId="a8e5f556-0faa-4ed9-a89e-e83019dd8230" providerId="ADAL" clId="{E6D29392-A522-1F45-9955-8F2FDABFF772}" dt="2018-11-25T17:32:01.653" v="1102" actId="478"/>
          <ac:cxnSpMkLst>
            <pc:docMk/>
            <pc:sldMk cId="3533921209" sldId="401"/>
            <ac:cxnSpMk id="28" creationId="{1FBCBC62-0A7F-3246-95E1-4842036FD0E7}"/>
          </ac:cxnSpMkLst>
        </pc:cxnChg>
        <pc:cxnChg chg="del mod">
          <ac:chgData name="Stefanos Antaris" userId="a8e5f556-0faa-4ed9-a89e-e83019dd8230" providerId="ADAL" clId="{E6D29392-A522-1F45-9955-8F2FDABFF772}" dt="2018-11-25T17:32:01.653" v="1102" actId="478"/>
          <ac:cxnSpMkLst>
            <pc:docMk/>
            <pc:sldMk cId="3533921209" sldId="401"/>
            <ac:cxnSpMk id="29" creationId="{FF445DD5-B9E9-C94C-9268-C3E1606D45EB}"/>
          </ac:cxnSpMkLst>
        </pc:cxnChg>
        <pc:cxnChg chg="del">
          <ac:chgData name="Stefanos Antaris" userId="a8e5f556-0faa-4ed9-a89e-e83019dd8230" providerId="ADAL" clId="{E6D29392-A522-1F45-9955-8F2FDABFF772}" dt="2018-11-25T17:32:01.653" v="1102" actId="478"/>
          <ac:cxnSpMkLst>
            <pc:docMk/>
            <pc:sldMk cId="3533921209" sldId="401"/>
            <ac:cxnSpMk id="36" creationId="{93FC3070-3A25-6942-9576-5CAE87B14360}"/>
          </ac:cxnSpMkLst>
        </pc:cxnChg>
        <pc:cxnChg chg="add del mod">
          <ac:chgData name="Stefanos Antaris" userId="a8e5f556-0faa-4ed9-a89e-e83019dd8230" providerId="ADAL" clId="{E6D29392-A522-1F45-9955-8F2FDABFF772}" dt="2018-11-25T17:52:18.921" v="1284" actId="478"/>
          <ac:cxnSpMkLst>
            <pc:docMk/>
            <pc:sldMk cId="3533921209" sldId="401"/>
            <ac:cxnSpMk id="37" creationId="{5B616E52-B578-1145-B3A2-6C21B148BDE2}"/>
          </ac:cxnSpMkLst>
        </pc:cxnChg>
        <pc:cxnChg chg="del mod">
          <ac:chgData name="Stefanos Antaris" userId="a8e5f556-0faa-4ed9-a89e-e83019dd8230" providerId="ADAL" clId="{E6D29392-A522-1F45-9955-8F2FDABFF772}" dt="2018-11-25T17:32:01.653" v="1102" actId="478"/>
          <ac:cxnSpMkLst>
            <pc:docMk/>
            <pc:sldMk cId="3533921209" sldId="401"/>
            <ac:cxnSpMk id="41" creationId="{9FCA72FB-1DAB-434A-BC4A-A58F7A3AFD87}"/>
          </ac:cxnSpMkLst>
        </pc:cxnChg>
        <pc:cxnChg chg="add mod">
          <ac:chgData name="Stefanos Antaris" userId="a8e5f556-0faa-4ed9-a89e-e83019dd8230" providerId="ADAL" clId="{E6D29392-A522-1F45-9955-8F2FDABFF772}" dt="2018-11-25T17:33:22.400" v="1112" actId="1076"/>
          <ac:cxnSpMkLst>
            <pc:docMk/>
            <pc:sldMk cId="3533921209" sldId="401"/>
            <ac:cxnSpMk id="45" creationId="{AA2DB80B-F82F-AE4D-8696-E607A5AECECB}"/>
          </ac:cxnSpMkLst>
        </pc:cxnChg>
        <pc:cxnChg chg="add mod">
          <ac:chgData name="Stefanos Antaris" userId="a8e5f556-0faa-4ed9-a89e-e83019dd8230" providerId="ADAL" clId="{E6D29392-A522-1F45-9955-8F2FDABFF772}" dt="2018-11-25T17:33:22.400" v="1112" actId="1076"/>
          <ac:cxnSpMkLst>
            <pc:docMk/>
            <pc:sldMk cId="3533921209" sldId="401"/>
            <ac:cxnSpMk id="46" creationId="{A51E958A-C5BF-154A-9215-43955AA4C94C}"/>
          </ac:cxnSpMkLst>
        </pc:cxnChg>
        <pc:cxnChg chg="add mod">
          <ac:chgData name="Stefanos Antaris" userId="a8e5f556-0faa-4ed9-a89e-e83019dd8230" providerId="ADAL" clId="{E6D29392-A522-1F45-9955-8F2FDABFF772}" dt="2018-11-25T17:33:22.400" v="1112" actId="1076"/>
          <ac:cxnSpMkLst>
            <pc:docMk/>
            <pc:sldMk cId="3533921209" sldId="401"/>
            <ac:cxnSpMk id="47" creationId="{BBCB07A8-8935-AB45-A11D-3E5DDEDF139B}"/>
          </ac:cxnSpMkLst>
        </pc:cxnChg>
        <pc:cxnChg chg="add mod">
          <ac:chgData name="Stefanos Antaris" userId="a8e5f556-0faa-4ed9-a89e-e83019dd8230" providerId="ADAL" clId="{E6D29392-A522-1F45-9955-8F2FDABFF772}" dt="2018-11-25T17:33:22.400" v="1112" actId="1076"/>
          <ac:cxnSpMkLst>
            <pc:docMk/>
            <pc:sldMk cId="3533921209" sldId="401"/>
            <ac:cxnSpMk id="48" creationId="{EC24FFE7-F362-6F46-9734-F65A4147DA0C}"/>
          </ac:cxnSpMkLst>
        </pc:cxnChg>
        <pc:cxnChg chg="add mod">
          <ac:chgData name="Stefanos Antaris" userId="a8e5f556-0faa-4ed9-a89e-e83019dd8230" providerId="ADAL" clId="{E6D29392-A522-1F45-9955-8F2FDABFF772}" dt="2018-11-25T17:33:22.400" v="1112" actId="1076"/>
          <ac:cxnSpMkLst>
            <pc:docMk/>
            <pc:sldMk cId="3533921209" sldId="401"/>
            <ac:cxnSpMk id="49" creationId="{6E462709-451D-6843-926F-25D7B99FDF13}"/>
          </ac:cxnSpMkLst>
        </pc:cxnChg>
        <pc:cxnChg chg="add mod">
          <ac:chgData name="Stefanos Antaris" userId="a8e5f556-0faa-4ed9-a89e-e83019dd8230" providerId="ADAL" clId="{E6D29392-A522-1F45-9955-8F2FDABFF772}" dt="2018-11-25T17:33:22.400" v="1112" actId="1076"/>
          <ac:cxnSpMkLst>
            <pc:docMk/>
            <pc:sldMk cId="3533921209" sldId="401"/>
            <ac:cxnSpMk id="50" creationId="{D75A65FC-91FB-1243-B37E-7668C630C843}"/>
          </ac:cxnSpMkLst>
        </pc:cxnChg>
        <pc:cxnChg chg="add mod">
          <ac:chgData name="Stefanos Antaris" userId="a8e5f556-0faa-4ed9-a89e-e83019dd8230" providerId="ADAL" clId="{E6D29392-A522-1F45-9955-8F2FDABFF772}" dt="2018-11-25T17:33:22.400" v="1112" actId="1076"/>
          <ac:cxnSpMkLst>
            <pc:docMk/>
            <pc:sldMk cId="3533921209" sldId="401"/>
            <ac:cxnSpMk id="56" creationId="{0C0D7139-3C8D-7848-A67D-6208F9A5465B}"/>
          </ac:cxnSpMkLst>
        </pc:cxnChg>
        <pc:cxnChg chg="add mod">
          <ac:chgData name="Stefanos Antaris" userId="a8e5f556-0faa-4ed9-a89e-e83019dd8230" providerId="ADAL" clId="{E6D29392-A522-1F45-9955-8F2FDABFF772}" dt="2018-11-25T17:33:22.400" v="1112" actId="1076"/>
          <ac:cxnSpMkLst>
            <pc:docMk/>
            <pc:sldMk cId="3533921209" sldId="401"/>
            <ac:cxnSpMk id="57" creationId="{8A48FC94-DDD4-4042-A30A-6EFAA4868E57}"/>
          </ac:cxnSpMkLst>
        </pc:cxnChg>
        <pc:cxnChg chg="add mod">
          <ac:chgData name="Stefanos Antaris" userId="a8e5f556-0faa-4ed9-a89e-e83019dd8230" providerId="ADAL" clId="{E6D29392-A522-1F45-9955-8F2FDABFF772}" dt="2018-11-25T17:33:22.400" v="1112" actId="1076"/>
          <ac:cxnSpMkLst>
            <pc:docMk/>
            <pc:sldMk cId="3533921209" sldId="401"/>
            <ac:cxnSpMk id="58" creationId="{B3851EE6-C1D2-5745-A5D5-5C116E544D30}"/>
          </ac:cxnSpMkLst>
        </pc:cxnChg>
        <pc:cxnChg chg="add mod">
          <ac:chgData name="Stefanos Antaris" userId="a8e5f556-0faa-4ed9-a89e-e83019dd8230" providerId="ADAL" clId="{E6D29392-A522-1F45-9955-8F2FDABFF772}" dt="2018-11-25T17:33:22.400" v="1112" actId="1076"/>
          <ac:cxnSpMkLst>
            <pc:docMk/>
            <pc:sldMk cId="3533921209" sldId="401"/>
            <ac:cxnSpMk id="59" creationId="{EB3A2286-BEB6-7744-ABA6-AA75D63BEC1F}"/>
          </ac:cxnSpMkLst>
        </pc:cxnChg>
        <pc:cxnChg chg="add mod">
          <ac:chgData name="Stefanos Antaris" userId="a8e5f556-0faa-4ed9-a89e-e83019dd8230" providerId="ADAL" clId="{E6D29392-A522-1F45-9955-8F2FDABFF772}" dt="2018-11-25T17:33:22.400" v="1112" actId="1076"/>
          <ac:cxnSpMkLst>
            <pc:docMk/>
            <pc:sldMk cId="3533921209" sldId="401"/>
            <ac:cxnSpMk id="60" creationId="{A08A21B3-64CC-234A-ADD9-C13F3F5CEAA4}"/>
          </ac:cxnSpMkLst>
        </pc:cxnChg>
        <pc:cxnChg chg="add mod">
          <ac:chgData name="Stefanos Antaris" userId="a8e5f556-0faa-4ed9-a89e-e83019dd8230" providerId="ADAL" clId="{E6D29392-A522-1F45-9955-8F2FDABFF772}" dt="2018-11-25T17:33:22.400" v="1112" actId="1076"/>
          <ac:cxnSpMkLst>
            <pc:docMk/>
            <pc:sldMk cId="3533921209" sldId="401"/>
            <ac:cxnSpMk id="61" creationId="{48EBB02C-778D-DA4D-B60D-1F21AB1F188E}"/>
          </ac:cxnSpMkLst>
        </pc:cxnChg>
        <pc:cxnChg chg="add del mod">
          <ac:chgData name="Stefanos Antaris" userId="a8e5f556-0faa-4ed9-a89e-e83019dd8230" providerId="ADAL" clId="{E6D29392-A522-1F45-9955-8F2FDABFF772}" dt="2018-11-25T17:52:18.921" v="1284" actId="478"/>
          <ac:cxnSpMkLst>
            <pc:docMk/>
            <pc:sldMk cId="3533921209" sldId="401"/>
            <ac:cxnSpMk id="66" creationId="{4A739552-0BAE-6749-ADE5-3E942E315D3C}"/>
          </ac:cxnSpMkLst>
        </pc:cxnChg>
        <pc:cxnChg chg="add mod">
          <ac:chgData name="Stefanos Antaris" userId="a8e5f556-0faa-4ed9-a89e-e83019dd8230" providerId="ADAL" clId="{E6D29392-A522-1F45-9955-8F2FDABFF772}" dt="2018-11-25T17:33:22.400" v="1112" actId="1076"/>
          <ac:cxnSpMkLst>
            <pc:docMk/>
            <pc:sldMk cId="3533921209" sldId="401"/>
            <ac:cxnSpMk id="69" creationId="{A2AE9625-0EB0-7047-884F-E501B288AB8B}"/>
          </ac:cxnSpMkLst>
        </pc:cxnChg>
        <pc:cxnChg chg="add del mod">
          <ac:chgData name="Stefanos Antaris" userId="a8e5f556-0faa-4ed9-a89e-e83019dd8230" providerId="ADAL" clId="{E6D29392-A522-1F45-9955-8F2FDABFF772}" dt="2018-11-25T17:52:18.921" v="1284" actId="478"/>
          <ac:cxnSpMkLst>
            <pc:docMk/>
            <pc:sldMk cId="3533921209" sldId="401"/>
            <ac:cxnSpMk id="73" creationId="{E69C5A42-66D1-FC48-8CD0-F1DFDB8CFED4}"/>
          </ac:cxnSpMkLst>
        </pc:cxnChg>
        <pc:cxnChg chg="add del mod">
          <ac:chgData name="Stefanos Antaris" userId="a8e5f556-0faa-4ed9-a89e-e83019dd8230" providerId="ADAL" clId="{E6D29392-A522-1F45-9955-8F2FDABFF772}" dt="2018-11-25T17:52:18.921" v="1284" actId="478"/>
          <ac:cxnSpMkLst>
            <pc:docMk/>
            <pc:sldMk cId="3533921209" sldId="401"/>
            <ac:cxnSpMk id="74" creationId="{A4FD2E78-7CCC-F147-8B5B-6F592BBE413F}"/>
          </ac:cxnSpMkLst>
        </pc:cxnChg>
        <pc:cxnChg chg="add mod">
          <ac:chgData name="Stefanos Antaris" userId="a8e5f556-0faa-4ed9-a89e-e83019dd8230" providerId="ADAL" clId="{E6D29392-A522-1F45-9955-8F2FDABFF772}" dt="2018-11-25T17:33:22.400" v="1112" actId="1076"/>
          <ac:cxnSpMkLst>
            <pc:docMk/>
            <pc:sldMk cId="3533921209" sldId="401"/>
            <ac:cxnSpMk id="75" creationId="{C2C8E845-DDFD-B94D-B43A-30A7E88B373D}"/>
          </ac:cxnSpMkLst>
        </pc:cxnChg>
        <pc:cxnChg chg="add del">
          <ac:chgData name="Stefanos Antaris" userId="a8e5f556-0faa-4ed9-a89e-e83019dd8230" providerId="ADAL" clId="{E6D29392-A522-1F45-9955-8F2FDABFF772}" dt="2018-11-25T17:33:25.799" v="1114"/>
          <ac:cxnSpMkLst>
            <pc:docMk/>
            <pc:sldMk cId="3533921209" sldId="401"/>
            <ac:cxnSpMk id="79" creationId="{8CA07377-C9E7-1F4A-BC51-C3A563B21D2B}"/>
          </ac:cxnSpMkLst>
        </pc:cxnChg>
        <pc:cxnChg chg="add del">
          <ac:chgData name="Stefanos Antaris" userId="a8e5f556-0faa-4ed9-a89e-e83019dd8230" providerId="ADAL" clId="{E6D29392-A522-1F45-9955-8F2FDABFF772}" dt="2018-11-25T17:33:25.799" v="1114"/>
          <ac:cxnSpMkLst>
            <pc:docMk/>
            <pc:sldMk cId="3533921209" sldId="401"/>
            <ac:cxnSpMk id="85" creationId="{33DDD98F-734E-C64D-B426-6C03A59C3017}"/>
          </ac:cxnSpMkLst>
        </pc:cxnChg>
        <pc:cxnChg chg="add del">
          <ac:chgData name="Stefanos Antaris" userId="a8e5f556-0faa-4ed9-a89e-e83019dd8230" providerId="ADAL" clId="{E6D29392-A522-1F45-9955-8F2FDABFF772}" dt="2018-11-25T17:33:25.799" v="1114"/>
          <ac:cxnSpMkLst>
            <pc:docMk/>
            <pc:sldMk cId="3533921209" sldId="401"/>
            <ac:cxnSpMk id="86" creationId="{BDF6089C-75C9-B24E-9F25-AD13CC439510}"/>
          </ac:cxnSpMkLst>
        </pc:cxnChg>
        <pc:cxnChg chg="add del">
          <ac:chgData name="Stefanos Antaris" userId="a8e5f556-0faa-4ed9-a89e-e83019dd8230" providerId="ADAL" clId="{E6D29392-A522-1F45-9955-8F2FDABFF772}" dt="2018-11-25T17:33:25.799" v="1114"/>
          <ac:cxnSpMkLst>
            <pc:docMk/>
            <pc:sldMk cId="3533921209" sldId="401"/>
            <ac:cxnSpMk id="87" creationId="{C95D5235-3A00-AD4B-87F5-4A1CC244267C}"/>
          </ac:cxnSpMkLst>
        </pc:cxnChg>
        <pc:cxnChg chg="add del">
          <ac:chgData name="Stefanos Antaris" userId="a8e5f556-0faa-4ed9-a89e-e83019dd8230" providerId="ADAL" clId="{E6D29392-A522-1F45-9955-8F2FDABFF772}" dt="2018-11-25T17:33:25.799" v="1114"/>
          <ac:cxnSpMkLst>
            <pc:docMk/>
            <pc:sldMk cId="3533921209" sldId="401"/>
            <ac:cxnSpMk id="88" creationId="{30F9F430-84B6-5545-8192-50E94F248290}"/>
          </ac:cxnSpMkLst>
        </pc:cxnChg>
        <pc:cxnChg chg="add del">
          <ac:chgData name="Stefanos Antaris" userId="a8e5f556-0faa-4ed9-a89e-e83019dd8230" providerId="ADAL" clId="{E6D29392-A522-1F45-9955-8F2FDABFF772}" dt="2018-11-25T17:33:25.799" v="1114"/>
          <ac:cxnSpMkLst>
            <pc:docMk/>
            <pc:sldMk cId="3533921209" sldId="401"/>
            <ac:cxnSpMk id="89" creationId="{52C23D90-9141-CC4B-B8C5-4EA9EDBA3D13}"/>
          </ac:cxnSpMkLst>
        </pc:cxnChg>
        <pc:cxnChg chg="add del">
          <ac:chgData name="Stefanos Antaris" userId="a8e5f556-0faa-4ed9-a89e-e83019dd8230" providerId="ADAL" clId="{E6D29392-A522-1F45-9955-8F2FDABFF772}" dt="2018-11-25T17:33:25.799" v="1114"/>
          <ac:cxnSpMkLst>
            <pc:docMk/>
            <pc:sldMk cId="3533921209" sldId="401"/>
            <ac:cxnSpMk id="90" creationId="{366D1201-D4A1-5A4E-8445-FB1D1F7FE0C3}"/>
          </ac:cxnSpMkLst>
        </pc:cxnChg>
        <pc:cxnChg chg="add del">
          <ac:chgData name="Stefanos Antaris" userId="a8e5f556-0faa-4ed9-a89e-e83019dd8230" providerId="ADAL" clId="{E6D29392-A522-1F45-9955-8F2FDABFF772}" dt="2018-11-25T17:33:25.799" v="1114"/>
          <ac:cxnSpMkLst>
            <pc:docMk/>
            <pc:sldMk cId="3533921209" sldId="401"/>
            <ac:cxnSpMk id="96" creationId="{F0A5100F-C360-3045-B1F6-66F55C6DF2E9}"/>
          </ac:cxnSpMkLst>
        </pc:cxnChg>
        <pc:cxnChg chg="add del">
          <ac:chgData name="Stefanos Antaris" userId="a8e5f556-0faa-4ed9-a89e-e83019dd8230" providerId="ADAL" clId="{E6D29392-A522-1F45-9955-8F2FDABFF772}" dt="2018-11-25T17:33:25.799" v="1114"/>
          <ac:cxnSpMkLst>
            <pc:docMk/>
            <pc:sldMk cId="3533921209" sldId="401"/>
            <ac:cxnSpMk id="97" creationId="{876586C9-A7D6-0643-B2A1-B659B94E6DBF}"/>
          </ac:cxnSpMkLst>
        </pc:cxnChg>
        <pc:cxnChg chg="add del">
          <ac:chgData name="Stefanos Antaris" userId="a8e5f556-0faa-4ed9-a89e-e83019dd8230" providerId="ADAL" clId="{E6D29392-A522-1F45-9955-8F2FDABFF772}" dt="2018-11-25T17:33:25.799" v="1114"/>
          <ac:cxnSpMkLst>
            <pc:docMk/>
            <pc:sldMk cId="3533921209" sldId="401"/>
            <ac:cxnSpMk id="98" creationId="{0611D914-C5B3-1C43-B1AD-C6BC1A4FF34D}"/>
          </ac:cxnSpMkLst>
        </pc:cxnChg>
        <pc:cxnChg chg="add del">
          <ac:chgData name="Stefanos Antaris" userId="a8e5f556-0faa-4ed9-a89e-e83019dd8230" providerId="ADAL" clId="{E6D29392-A522-1F45-9955-8F2FDABFF772}" dt="2018-11-25T17:33:25.799" v="1114"/>
          <ac:cxnSpMkLst>
            <pc:docMk/>
            <pc:sldMk cId="3533921209" sldId="401"/>
            <ac:cxnSpMk id="99" creationId="{CA5E8FFB-B164-3F40-B077-1F942FEB20D5}"/>
          </ac:cxnSpMkLst>
        </pc:cxnChg>
        <pc:cxnChg chg="add del">
          <ac:chgData name="Stefanos Antaris" userId="a8e5f556-0faa-4ed9-a89e-e83019dd8230" providerId="ADAL" clId="{E6D29392-A522-1F45-9955-8F2FDABFF772}" dt="2018-11-25T17:33:25.799" v="1114"/>
          <ac:cxnSpMkLst>
            <pc:docMk/>
            <pc:sldMk cId="3533921209" sldId="401"/>
            <ac:cxnSpMk id="100" creationId="{4D51F7E1-1166-2845-8225-4AD1BDD3DCE1}"/>
          </ac:cxnSpMkLst>
        </pc:cxnChg>
        <pc:cxnChg chg="add del">
          <ac:chgData name="Stefanos Antaris" userId="a8e5f556-0faa-4ed9-a89e-e83019dd8230" providerId="ADAL" clId="{E6D29392-A522-1F45-9955-8F2FDABFF772}" dt="2018-11-25T17:33:25.799" v="1114"/>
          <ac:cxnSpMkLst>
            <pc:docMk/>
            <pc:sldMk cId="3533921209" sldId="401"/>
            <ac:cxnSpMk id="101" creationId="{43CADD20-6093-8040-8CA0-EC2B987FF3A3}"/>
          </ac:cxnSpMkLst>
        </pc:cxnChg>
        <pc:cxnChg chg="add del">
          <ac:chgData name="Stefanos Antaris" userId="a8e5f556-0faa-4ed9-a89e-e83019dd8230" providerId="ADAL" clId="{E6D29392-A522-1F45-9955-8F2FDABFF772}" dt="2018-11-25T17:33:25.799" v="1114"/>
          <ac:cxnSpMkLst>
            <pc:docMk/>
            <pc:sldMk cId="3533921209" sldId="401"/>
            <ac:cxnSpMk id="106" creationId="{83FA5610-DC2C-2546-B015-685674FFCEEC}"/>
          </ac:cxnSpMkLst>
        </pc:cxnChg>
        <pc:cxnChg chg="add del">
          <ac:chgData name="Stefanos Antaris" userId="a8e5f556-0faa-4ed9-a89e-e83019dd8230" providerId="ADAL" clId="{E6D29392-A522-1F45-9955-8F2FDABFF772}" dt="2018-11-25T17:33:25.799" v="1114"/>
          <ac:cxnSpMkLst>
            <pc:docMk/>
            <pc:sldMk cId="3533921209" sldId="401"/>
            <ac:cxnSpMk id="109" creationId="{56213046-246B-2B41-830E-D8EAE8D683AA}"/>
          </ac:cxnSpMkLst>
        </pc:cxnChg>
        <pc:cxnChg chg="add del">
          <ac:chgData name="Stefanos Antaris" userId="a8e5f556-0faa-4ed9-a89e-e83019dd8230" providerId="ADAL" clId="{E6D29392-A522-1F45-9955-8F2FDABFF772}" dt="2018-11-25T17:33:25.799" v="1114"/>
          <ac:cxnSpMkLst>
            <pc:docMk/>
            <pc:sldMk cId="3533921209" sldId="401"/>
            <ac:cxnSpMk id="113" creationId="{1F605A96-0A7B-C347-BEB8-206C4E3608C7}"/>
          </ac:cxnSpMkLst>
        </pc:cxnChg>
        <pc:cxnChg chg="add del">
          <ac:chgData name="Stefanos Antaris" userId="a8e5f556-0faa-4ed9-a89e-e83019dd8230" providerId="ADAL" clId="{E6D29392-A522-1F45-9955-8F2FDABFF772}" dt="2018-11-25T17:33:25.799" v="1114"/>
          <ac:cxnSpMkLst>
            <pc:docMk/>
            <pc:sldMk cId="3533921209" sldId="401"/>
            <ac:cxnSpMk id="114" creationId="{610CD8DD-7A55-F34D-98FD-B33CABAE822E}"/>
          </ac:cxnSpMkLst>
        </pc:cxnChg>
        <pc:cxnChg chg="add del">
          <ac:chgData name="Stefanos Antaris" userId="a8e5f556-0faa-4ed9-a89e-e83019dd8230" providerId="ADAL" clId="{E6D29392-A522-1F45-9955-8F2FDABFF772}" dt="2018-11-25T17:33:25.799" v="1114"/>
          <ac:cxnSpMkLst>
            <pc:docMk/>
            <pc:sldMk cId="3533921209" sldId="401"/>
            <ac:cxnSpMk id="115" creationId="{6231C7B0-BA29-4245-B0AB-0938598BFBC4}"/>
          </ac:cxnSpMkLst>
        </pc:cxnChg>
      </pc:sldChg>
      <pc:sldChg chg="addSp modSp modAnim">
        <pc:chgData name="Stefanos Antaris" userId="a8e5f556-0faa-4ed9-a89e-e83019dd8230" providerId="ADAL" clId="{E6D29392-A522-1F45-9955-8F2FDABFF772}" dt="2018-11-25T18:38:23.346" v="2256" actId="20577"/>
        <pc:sldMkLst>
          <pc:docMk/>
          <pc:sldMk cId="4014280452" sldId="402"/>
        </pc:sldMkLst>
        <pc:spChg chg="mod">
          <ac:chgData name="Stefanos Antaris" userId="a8e5f556-0faa-4ed9-a89e-e83019dd8230" providerId="ADAL" clId="{E6D29392-A522-1F45-9955-8F2FDABFF772}" dt="2018-11-25T18:38:23.346" v="2256" actId="20577"/>
          <ac:spMkLst>
            <pc:docMk/>
            <pc:sldMk cId="4014280452" sldId="402"/>
            <ac:spMk id="2" creationId="{B951598E-287E-0B44-A15B-0FCA455E7FC1}"/>
          </ac:spMkLst>
        </pc:spChg>
        <pc:spChg chg="mod">
          <ac:chgData name="Stefanos Antaris" userId="a8e5f556-0faa-4ed9-a89e-e83019dd8230" providerId="ADAL" clId="{E6D29392-A522-1F45-9955-8F2FDABFF772}" dt="2018-11-25T18:35:46.259" v="2141" actId="20577"/>
          <ac:spMkLst>
            <pc:docMk/>
            <pc:sldMk cId="4014280452" sldId="402"/>
            <ac:spMk id="3" creationId="{8E96193E-FDCD-FA43-98A0-2BFB0AF233F8}"/>
          </ac:spMkLst>
        </pc:spChg>
        <pc:spChg chg="mod">
          <ac:chgData name="Stefanos Antaris" userId="a8e5f556-0faa-4ed9-a89e-e83019dd8230" providerId="ADAL" clId="{E6D29392-A522-1F45-9955-8F2FDABFF772}" dt="2018-11-25T18:30:17.631" v="2025" actId="1076"/>
          <ac:spMkLst>
            <pc:docMk/>
            <pc:sldMk cId="4014280452" sldId="402"/>
            <ac:spMk id="6" creationId="{9FC975E3-42D2-8B40-B8E0-835C7DD3F3BE}"/>
          </ac:spMkLst>
        </pc:spChg>
        <pc:spChg chg="add mod">
          <ac:chgData name="Stefanos Antaris" userId="a8e5f556-0faa-4ed9-a89e-e83019dd8230" providerId="ADAL" clId="{E6D29392-A522-1F45-9955-8F2FDABFF772}" dt="2018-11-25T18:35:03.608" v="2078" actId="1076"/>
          <ac:spMkLst>
            <pc:docMk/>
            <pc:sldMk cId="4014280452" sldId="402"/>
            <ac:spMk id="8" creationId="{56FF99BD-30C4-4F49-8DFE-4B6E23A38ACD}"/>
          </ac:spMkLst>
        </pc:spChg>
        <pc:spChg chg="add mod">
          <ac:chgData name="Stefanos Antaris" userId="a8e5f556-0faa-4ed9-a89e-e83019dd8230" providerId="ADAL" clId="{E6D29392-A522-1F45-9955-8F2FDABFF772}" dt="2018-11-25T18:35:01.042" v="2077" actId="1076"/>
          <ac:spMkLst>
            <pc:docMk/>
            <pc:sldMk cId="4014280452" sldId="402"/>
            <ac:spMk id="9" creationId="{9A73A6E5-2352-314C-8091-EC0ED9C39C20}"/>
          </ac:spMkLst>
        </pc:spChg>
        <pc:spChg chg="add mod">
          <ac:chgData name="Stefanos Antaris" userId="a8e5f556-0faa-4ed9-a89e-e83019dd8230" providerId="ADAL" clId="{E6D29392-A522-1F45-9955-8F2FDABFF772}" dt="2018-11-25T18:35:06.517" v="2079" actId="1076"/>
          <ac:spMkLst>
            <pc:docMk/>
            <pc:sldMk cId="4014280452" sldId="402"/>
            <ac:spMk id="11" creationId="{3E314D74-EB46-B042-A203-6E4EFB4FF616}"/>
          </ac:spMkLst>
        </pc:spChg>
        <pc:spChg chg="add mod">
          <ac:chgData name="Stefanos Antaris" userId="a8e5f556-0faa-4ed9-a89e-e83019dd8230" providerId="ADAL" clId="{E6D29392-A522-1F45-9955-8F2FDABFF772}" dt="2018-11-25T18:35:08.878" v="2080" actId="1076"/>
          <ac:spMkLst>
            <pc:docMk/>
            <pc:sldMk cId="4014280452" sldId="402"/>
            <ac:spMk id="12" creationId="{E5839CCF-4F2C-DB45-9E01-6E69D335F0A8}"/>
          </ac:spMkLst>
        </pc:spChg>
        <pc:picChg chg="add mod">
          <ac:chgData name="Stefanos Antaris" userId="a8e5f556-0faa-4ed9-a89e-e83019dd8230" providerId="ADAL" clId="{E6D29392-A522-1F45-9955-8F2FDABFF772}" dt="2018-11-25T18:34:56.635" v="2076" actId="1076"/>
          <ac:picMkLst>
            <pc:docMk/>
            <pc:sldMk cId="4014280452" sldId="402"/>
            <ac:picMk id="7" creationId="{41BA2AD3-D094-7747-8369-338AC1E73C6E}"/>
          </ac:picMkLst>
        </pc:picChg>
        <pc:picChg chg="mod">
          <ac:chgData name="Stefanos Antaris" userId="a8e5f556-0faa-4ed9-a89e-e83019dd8230" providerId="ADAL" clId="{E6D29392-A522-1F45-9955-8F2FDABFF772}" dt="2018-11-25T18:30:10.462" v="2023" actId="1076"/>
          <ac:picMkLst>
            <pc:docMk/>
            <pc:sldMk cId="4014280452" sldId="402"/>
            <ac:picMk id="37" creationId="{CCC37F1A-2524-0745-BA9B-8A8FCC705154}"/>
          </ac:picMkLst>
        </pc:picChg>
        <pc:cxnChg chg="mod">
          <ac:chgData name="Stefanos Antaris" userId="a8e5f556-0faa-4ed9-a89e-e83019dd8230" providerId="ADAL" clId="{E6D29392-A522-1F45-9955-8F2FDABFF772}" dt="2018-11-25T18:30:14.788" v="2024" actId="1076"/>
          <ac:cxnSpMkLst>
            <pc:docMk/>
            <pc:sldMk cId="4014280452" sldId="402"/>
            <ac:cxnSpMk id="5" creationId="{B5F1B019-05B0-9C4C-9374-F9B188757AA8}"/>
          </ac:cxnSpMkLst>
        </pc:cxnChg>
      </pc:sldChg>
      <pc:sldChg chg="modSp modAnim">
        <pc:chgData name="Stefanos Antaris" userId="a8e5f556-0faa-4ed9-a89e-e83019dd8230" providerId="ADAL" clId="{E6D29392-A522-1F45-9955-8F2FDABFF772}" dt="2018-11-25T18:53:47.796" v="3061" actId="20577"/>
        <pc:sldMkLst>
          <pc:docMk/>
          <pc:sldMk cId="381588721" sldId="403"/>
        </pc:sldMkLst>
        <pc:spChg chg="mod">
          <ac:chgData name="Stefanos Antaris" userId="a8e5f556-0faa-4ed9-a89e-e83019dd8230" providerId="ADAL" clId="{E6D29392-A522-1F45-9955-8F2FDABFF772}" dt="2018-11-25T18:38:33.599" v="2272" actId="20577"/>
          <ac:spMkLst>
            <pc:docMk/>
            <pc:sldMk cId="381588721" sldId="403"/>
            <ac:spMk id="2" creationId="{C9EF902E-9122-8F4E-BCD7-C7821809278D}"/>
          </ac:spMkLst>
        </pc:spChg>
        <pc:spChg chg="mod">
          <ac:chgData name="Stefanos Antaris" userId="a8e5f556-0faa-4ed9-a89e-e83019dd8230" providerId="ADAL" clId="{E6D29392-A522-1F45-9955-8F2FDABFF772}" dt="2018-11-25T18:53:47.796" v="3061" actId="20577"/>
          <ac:spMkLst>
            <pc:docMk/>
            <pc:sldMk cId="381588721" sldId="403"/>
            <ac:spMk id="3" creationId="{F71133F7-B4BD-A949-AD83-4A45F264561A}"/>
          </ac:spMkLst>
        </pc:spChg>
      </pc:sldChg>
      <pc:sldChg chg="modSp">
        <pc:chgData name="Stefanos Antaris" userId="a8e5f556-0faa-4ed9-a89e-e83019dd8230" providerId="ADAL" clId="{E6D29392-A522-1F45-9955-8F2FDABFF772}" dt="2018-11-25T19:17:22.769" v="3955" actId="20577"/>
        <pc:sldMkLst>
          <pc:docMk/>
          <pc:sldMk cId="1870829616" sldId="404"/>
        </pc:sldMkLst>
        <pc:spChg chg="mod">
          <ac:chgData name="Stefanos Antaris" userId="a8e5f556-0faa-4ed9-a89e-e83019dd8230" providerId="ADAL" clId="{E6D29392-A522-1F45-9955-8F2FDABFF772}" dt="2018-11-25T19:00:00.259" v="3302" actId="20577"/>
          <ac:spMkLst>
            <pc:docMk/>
            <pc:sldMk cId="1870829616" sldId="404"/>
            <ac:spMk id="2" creationId="{E552432C-174C-BB48-A295-55F491E0E959}"/>
          </ac:spMkLst>
        </pc:spChg>
        <pc:spChg chg="mod">
          <ac:chgData name="Stefanos Antaris" userId="a8e5f556-0faa-4ed9-a89e-e83019dd8230" providerId="ADAL" clId="{E6D29392-A522-1F45-9955-8F2FDABFF772}" dt="2018-11-25T19:17:22.769" v="3955" actId="20577"/>
          <ac:spMkLst>
            <pc:docMk/>
            <pc:sldMk cId="1870829616" sldId="404"/>
            <ac:spMk id="3" creationId="{BDD00232-2DA0-0441-B905-B4F78F6E876F}"/>
          </ac:spMkLst>
        </pc:spChg>
      </pc:sldChg>
      <pc:sldChg chg="modSp">
        <pc:chgData name="Stefanos Antaris" userId="a8e5f556-0faa-4ed9-a89e-e83019dd8230" providerId="ADAL" clId="{E6D29392-A522-1F45-9955-8F2FDABFF772}" dt="2018-11-25T19:13:55.318" v="3756"/>
        <pc:sldMkLst>
          <pc:docMk/>
          <pc:sldMk cId="2028826158" sldId="405"/>
        </pc:sldMkLst>
        <pc:spChg chg="mod">
          <ac:chgData name="Stefanos Antaris" userId="a8e5f556-0faa-4ed9-a89e-e83019dd8230" providerId="ADAL" clId="{E6D29392-A522-1F45-9955-8F2FDABFF772}" dt="2018-11-25T19:13:55.318" v="3756"/>
          <ac:spMkLst>
            <pc:docMk/>
            <pc:sldMk cId="2028826158" sldId="405"/>
            <ac:spMk id="2" creationId="{735589DB-5AAB-BD4E-81B6-0B4F426A5CA6}"/>
          </ac:spMkLst>
        </pc:spChg>
      </pc:sldChg>
      <pc:sldChg chg="modSp">
        <pc:chgData name="Stefanos Antaris" userId="a8e5f556-0faa-4ed9-a89e-e83019dd8230" providerId="ADAL" clId="{E6D29392-A522-1F45-9955-8F2FDABFF772}" dt="2018-11-25T18:56:05.580" v="3199" actId="20577"/>
        <pc:sldMkLst>
          <pc:docMk/>
          <pc:sldMk cId="971565711" sldId="406"/>
        </pc:sldMkLst>
        <pc:spChg chg="mod">
          <ac:chgData name="Stefanos Antaris" userId="a8e5f556-0faa-4ed9-a89e-e83019dd8230" providerId="ADAL" clId="{E6D29392-A522-1F45-9955-8F2FDABFF772}" dt="2018-11-25T18:56:05.580" v="3199" actId="20577"/>
          <ac:spMkLst>
            <pc:docMk/>
            <pc:sldMk cId="971565711" sldId="406"/>
            <ac:spMk id="2" creationId="{D6D3AC4A-6336-0948-B4E4-02F0D248138F}"/>
          </ac:spMkLst>
        </pc:spChg>
      </pc:sldChg>
      <pc:sldChg chg="modSp">
        <pc:chgData name="Stefanos Antaris" userId="a8e5f556-0faa-4ed9-a89e-e83019dd8230" providerId="ADAL" clId="{E6D29392-A522-1F45-9955-8F2FDABFF772}" dt="2018-11-25T19:18:41.953" v="4011" actId="20577"/>
        <pc:sldMkLst>
          <pc:docMk/>
          <pc:sldMk cId="3141473816" sldId="407"/>
        </pc:sldMkLst>
        <pc:spChg chg="mod">
          <ac:chgData name="Stefanos Antaris" userId="a8e5f556-0faa-4ed9-a89e-e83019dd8230" providerId="ADAL" clId="{E6D29392-A522-1F45-9955-8F2FDABFF772}" dt="2018-11-25T19:14:03.546" v="3757"/>
          <ac:spMkLst>
            <pc:docMk/>
            <pc:sldMk cId="3141473816" sldId="407"/>
            <ac:spMk id="2" creationId="{6901850F-5344-DA45-AD2E-2A825AB1D3EC}"/>
          </ac:spMkLst>
        </pc:spChg>
        <pc:spChg chg="mod">
          <ac:chgData name="Stefanos Antaris" userId="a8e5f556-0faa-4ed9-a89e-e83019dd8230" providerId="ADAL" clId="{E6D29392-A522-1F45-9955-8F2FDABFF772}" dt="2018-11-25T19:18:41.953" v="4011" actId="20577"/>
          <ac:spMkLst>
            <pc:docMk/>
            <pc:sldMk cId="3141473816" sldId="407"/>
            <ac:spMk id="3" creationId="{CC7AED10-737A-6C44-904C-859BDBB089B1}"/>
          </ac:spMkLst>
        </pc:spChg>
      </pc:sldChg>
      <pc:sldChg chg="modSp">
        <pc:chgData name="Stefanos Antaris" userId="a8e5f556-0faa-4ed9-a89e-e83019dd8230" providerId="ADAL" clId="{E6D29392-A522-1F45-9955-8F2FDABFF772}" dt="2018-11-25T19:18:52.007" v="4012"/>
        <pc:sldMkLst>
          <pc:docMk/>
          <pc:sldMk cId="3441446242" sldId="408"/>
        </pc:sldMkLst>
        <pc:spChg chg="mod">
          <ac:chgData name="Stefanos Antaris" userId="a8e5f556-0faa-4ed9-a89e-e83019dd8230" providerId="ADAL" clId="{E6D29392-A522-1F45-9955-8F2FDABFF772}" dt="2018-11-25T19:18:52.007" v="4012"/>
          <ac:spMkLst>
            <pc:docMk/>
            <pc:sldMk cId="3441446242" sldId="408"/>
            <ac:spMk id="2" creationId="{4CA8089B-B8DE-A14F-A9E3-96F05626FCE9}"/>
          </ac:spMkLst>
        </pc:spChg>
      </pc:sldChg>
      <pc:sldChg chg="modSp">
        <pc:chgData name="Stefanos Antaris" userId="a8e5f556-0faa-4ed9-a89e-e83019dd8230" providerId="ADAL" clId="{E6D29392-A522-1F45-9955-8F2FDABFF772}" dt="2018-11-25T19:18:56.242" v="4013"/>
        <pc:sldMkLst>
          <pc:docMk/>
          <pc:sldMk cId="2119641698" sldId="409"/>
        </pc:sldMkLst>
        <pc:spChg chg="mod">
          <ac:chgData name="Stefanos Antaris" userId="a8e5f556-0faa-4ed9-a89e-e83019dd8230" providerId="ADAL" clId="{E6D29392-A522-1F45-9955-8F2FDABFF772}" dt="2018-11-25T19:18:56.242" v="4013"/>
          <ac:spMkLst>
            <pc:docMk/>
            <pc:sldMk cId="2119641698" sldId="409"/>
            <ac:spMk id="2" creationId="{E237D5C2-C87D-F64D-AA00-6CBF69F520D6}"/>
          </ac:spMkLst>
        </pc:spChg>
      </pc:sldChg>
      <pc:sldChg chg="ord modTransition">
        <pc:chgData name="Stefanos Antaris" userId="a8e5f556-0faa-4ed9-a89e-e83019dd8230" providerId="ADAL" clId="{E6D29392-A522-1F45-9955-8F2FDABFF772}" dt="2018-11-25T19:19:16.733" v="4015"/>
        <pc:sldMkLst>
          <pc:docMk/>
          <pc:sldMk cId="152511745" sldId="410"/>
        </pc:sldMkLst>
      </pc:sldChg>
      <pc:sldChg chg="modSp">
        <pc:chgData name="Stefanos Antaris" userId="a8e5f556-0faa-4ed9-a89e-e83019dd8230" providerId="ADAL" clId="{E6D29392-A522-1F45-9955-8F2FDABFF772}" dt="2018-11-25T16:57:48.681" v="737" actId="20577"/>
        <pc:sldMkLst>
          <pc:docMk/>
          <pc:sldMk cId="3850512885" sldId="412"/>
        </pc:sldMkLst>
        <pc:graphicFrameChg chg="modGraphic">
          <ac:chgData name="Stefanos Antaris" userId="a8e5f556-0faa-4ed9-a89e-e83019dd8230" providerId="ADAL" clId="{E6D29392-A522-1F45-9955-8F2FDABFF772}" dt="2018-11-25T16:57:48.681" v="737" actId="20577"/>
          <ac:graphicFrameMkLst>
            <pc:docMk/>
            <pc:sldMk cId="3850512885" sldId="412"/>
            <ac:graphicFrameMk id="7" creationId="{E901B674-3661-1A42-82B5-EB34C8C8DEED}"/>
          </ac:graphicFrameMkLst>
        </pc:graphicFrameChg>
      </pc:sldChg>
      <pc:sldChg chg="modSp">
        <pc:chgData name="Stefanos Antaris" userId="a8e5f556-0faa-4ed9-a89e-e83019dd8230" providerId="ADAL" clId="{E6D29392-A522-1F45-9955-8F2FDABFF772}" dt="2018-11-25T15:54:47.171" v="126" actId="20577"/>
        <pc:sldMkLst>
          <pc:docMk/>
          <pc:sldMk cId="2844552790" sldId="414"/>
        </pc:sldMkLst>
        <pc:spChg chg="mod">
          <ac:chgData name="Stefanos Antaris" userId="a8e5f556-0faa-4ed9-a89e-e83019dd8230" providerId="ADAL" clId="{E6D29392-A522-1F45-9955-8F2FDABFF772}" dt="2018-11-25T15:54:47.171" v="126" actId="20577"/>
          <ac:spMkLst>
            <pc:docMk/>
            <pc:sldMk cId="2844552790" sldId="414"/>
            <ac:spMk id="5" creationId="{A9DD2767-B010-9843-B11D-0C57F5F51EC1}"/>
          </ac:spMkLst>
        </pc:spChg>
      </pc:sldChg>
      <pc:sldChg chg="addSp delSp modSp add delAnim modAnim">
        <pc:chgData name="Stefanos Antaris" userId="a8e5f556-0faa-4ed9-a89e-e83019dd8230" providerId="ADAL" clId="{E6D29392-A522-1F45-9955-8F2FDABFF772}" dt="2018-11-25T16:28:27.050" v="624" actId="20577"/>
        <pc:sldMkLst>
          <pc:docMk/>
          <pc:sldMk cId="84556588" sldId="415"/>
        </pc:sldMkLst>
        <pc:spChg chg="mod">
          <ac:chgData name="Stefanos Antaris" userId="a8e5f556-0faa-4ed9-a89e-e83019dd8230" providerId="ADAL" clId="{E6D29392-A522-1F45-9955-8F2FDABFF772}" dt="2018-11-25T16:16:51.741" v="238" actId="27636"/>
          <ac:spMkLst>
            <pc:docMk/>
            <pc:sldMk cId="84556588" sldId="415"/>
            <ac:spMk id="2" creationId="{2A3C8197-1240-A949-8346-A6619459730A}"/>
          </ac:spMkLst>
        </pc:spChg>
        <pc:spChg chg="add del mod">
          <ac:chgData name="Stefanos Antaris" userId="a8e5f556-0faa-4ed9-a89e-e83019dd8230" providerId="ADAL" clId="{E6D29392-A522-1F45-9955-8F2FDABFF772}" dt="2018-11-25T16:17:27.002" v="247"/>
          <ac:spMkLst>
            <pc:docMk/>
            <pc:sldMk cId="84556588" sldId="415"/>
            <ac:spMk id="3" creationId="{8BA0CB99-EC04-034D-8614-6003E1DD839D}"/>
          </ac:spMkLst>
        </pc:spChg>
        <pc:spChg chg="mod">
          <ac:chgData name="Stefanos Antaris" userId="a8e5f556-0faa-4ed9-a89e-e83019dd8230" providerId="ADAL" clId="{E6D29392-A522-1F45-9955-8F2FDABFF772}" dt="2018-11-25T16:17:42.896" v="271" actId="20577"/>
          <ac:spMkLst>
            <pc:docMk/>
            <pc:sldMk cId="84556588" sldId="415"/>
            <ac:spMk id="26" creationId="{2368C425-00F7-5C4D-AE5F-33C9A29B37AD}"/>
          </ac:spMkLst>
        </pc:spChg>
        <pc:spChg chg="del">
          <ac:chgData name="Stefanos Antaris" userId="a8e5f556-0faa-4ed9-a89e-e83019dd8230" providerId="ADAL" clId="{E6D29392-A522-1F45-9955-8F2FDABFF772}" dt="2018-11-25T16:17:14.273" v="241" actId="478"/>
          <ac:spMkLst>
            <pc:docMk/>
            <pc:sldMk cId="84556588" sldId="415"/>
            <ac:spMk id="84" creationId="{9DB1D621-2604-424F-9C3E-F3CB95B37650}"/>
          </ac:spMkLst>
        </pc:spChg>
        <pc:spChg chg="del">
          <ac:chgData name="Stefanos Antaris" userId="a8e5f556-0faa-4ed9-a89e-e83019dd8230" providerId="ADAL" clId="{E6D29392-A522-1F45-9955-8F2FDABFF772}" dt="2018-11-25T16:17:14.273" v="241" actId="478"/>
          <ac:spMkLst>
            <pc:docMk/>
            <pc:sldMk cId="84556588" sldId="415"/>
            <ac:spMk id="85" creationId="{0CDCA4D2-FE6C-7540-BA7E-DC7548BAD528}"/>
          </ac:spMkLst>
        </pc:spChg>
        <pc:spChg chg="mod">
          <ac:chgData name="Stefanos Antaris" userId="a8e5f556-0faa-4ed9-a89e-e83019dd8230" providerId="ADAL" clId="{E6D29392-A522-1F45-9955-8F2FDABFF772}" dt="2018-11-25T16:28:27.050" v="624" actId="20577"/>
          <ac:spMkLst>
            <pc:docMk/>
            <pc:sldMk cId="84556588" sldId="415"/>
            <ac:spMk id="87" creationId="{F3F0CEE1-D01C-4047-BC3A-C2D378B6C38A}"/>
          </ac:spMkLst>
        </pc:spChg>
        <pc:spChg chg="del">
          <ac:chgData name="Stefanos Antaris" userId="a8e5f556-0faa-4ed9-a89e-e83019dd8230" providerId="ADAL" clId="{E6D29392-A522-1F45-9955-8F2FDABFF772}" dt="2018-11-25T16:17:14.273" v="241" actId="478"/>
          <ac:spMkLst>
            <pc:docMk/>
            <pc:sldMk cId="84556588" sldId="415"/>
            <ac:spMk id="123" creationId="{85BE1955-90E3-274D-BC92-29C3054F578C}"/>
          </ac:spMkLst>
        </pc:spChg>
        <pc:picChg chg="del">
          <ac:chgData name="Stefanos Antaris" userId="a8e5f556-0faa-4ed9-a89e-e83019dd8230" providerId="ADAL" clId="{E6D29392-A522-1F45-9955-8F2FDABFF772}" dt="2018-11-25T16:17:14.273" v="241" actId="478"/>
          <ac:picMkLst>
            <pc:docMk/>
            <pc:sldMk cId="84556588" sldId="415"/>
            <ac:picMk id="82" creationId="{4BAADA46-69C2-0B48-9682-FBF7F6CC82DF}"/>
          </ac:picMkLst>
        </pc:picChg>
        <pc:picChg chg="del">
          <ac:chgData name="Stefanos Antaris" userId="a8e5f556-0faa-4ed9-a89e-e83019dd8230" providerId="ADAL" clId="{E6D29392-A522-1F45-9955-8F2FDABFF772}" dt="2018-11-25T16:17:14.273" v="241" actId="478"/>
          <ac:picMkLst>
            <pc:docMk/>
            <pc:sldMk cId="84556588" sldId="415"/>
            <ac:picMk id="83" creationId="{A2C96E1C-04F6-CB46-9F95-72952F0A0826}"/>
          </ac:picMkLst>
        </pc:picChg>
        <pc:picChg chg="del">
          <ac:chgData name="Stefanos Antaris" userId="a8e5f556-0faa-4ed9-a89e-e83019dd8230" providerId="ADAL" clId="{E6D29392-A522-1F45-9955-8F2FDABFF772}" dt="2018-11-25T16:17:18.383" v="242" actId="478"/>
          <ac:picMkLst>
            <pc:docMk/>
            <pc:sldMk cId="84556588" sldId="415"/>
            <ac:picMk id="88" creationId="{F0E84217-9DCF-F644-9577-679D67944867}"/>
          </ac:picMkLst>
        </pc:picChg>
        <pc:picChg chg="del">
          <ac:chgData name="Stefanos Antaris" userId="a8e5f556-0faa-4ed9-a89e-e83019dd8230" providerId="ADAL" clId="{E6D29392-A522-1F45-9955-8F2FDABFF772}" dt="2018-11-25T16:17:18.383" v="242" actId="478"/>
          <ac:picMkLst>
            <pc:docMk/>
            <pc:sldMk cId="84556588" sldId="415"/>
            <ac:picMk id="93" creationId="{CCEF5723-F471-BB41-9084-061535D4AF5F}"/>
          </ac:picMkLst>
        </pc:picChg>
        <pc:picChg chg="del">
          <ac:chgData name="Stefanos Antaris" userId="a8e5f556-0faa-4ed9-a89e-e83019dd8230" providerId="ADAL" clId="{E6D29392-A522-1F45-9955-8F2FDABFF772}" dt="2018-11-25T16:17:18.383" v="242" actId="478"/>
          <ac:picMkLst>
            <pc:docMk/>
            <pc:sldMk cId="84556588" sldId="415"/>
            <ac:picMk id="94" creationId="{210005D9-AACC-F543-8A06-90B8741567E0}"/>
          </ac:picMkLst>
        </pc:picChg>
        <pc:picChg chg="del">
          <ac:chgData name="Stefanos Antaris" userId="a8e5f556-0faa-4ed9-a89e-e83019dd8230" providerId="ADAL" clId="{E6D29392-A522-1F45-9955-8F2FDABFF772}" dt="2018-11-25T16:17:18.383" v="242" actId="478"/>
          <ac:picMkLst>
            <pc:docMk/>
            <pc:sldMk cId="84556588" sldId="415"/>
            <ac:picMk id="95" creationId="{DE6C423B-7403-914A-BB32-EAE414EDBFBC}"/>
          </ac:picMkLst>
        </pc:picChg>
        <pc:picChg chg="del">
          <ac:chgData name="Stefanos Antaris" userId="a8e5f556-0faa-4ed9-a89e-e83019dd8230" providerId="ADAL" clId="{E6D29392-A522-1F45-9955-8F2FDABFF772}" dt="2018-11-25T16:17:18.383" v="242" actId="478"/>
          <ac:picMkLst>
            <pc:docMk/>
            <pc:sldMk cId="84556588" sldId="415"/>
            <ac:picMk id="96" creationId="{CA7B147D-4EB2-BB4D-B25F-1C1363E9347F}"/>
          </ac:picMkLst>
        </pc:picChg>
        <pc:picChg chg="del">
          <ac:chgData name="Stefanos Antaris" userId="a8e5f556-0faa-4ed9-a89e-e83019dd8230" providerId="ADAL" clId="{E6D29392-A522-1F45-9955-8F2FDABFF772}" dt="2018-11-25T16:17:18.383" v="242" actId="478"/>
          <ac:picMkLst>
            <pc:docMk/>
            <pc:sldMk cId="84556588" sldId="415"/>
            <ac:picMk id="97" creationId="{ABA12494-73EC-A044-9A96-123F12823872}"/>
          </ac:picMkLst>
        </pc:picChg>
        <pc:picChg chg="del">
          <ac:chgData name="Stefanos Antaris" userId="a8e5f556-0faa-4ed9-a89e-e83019dd8230" providerId="ADAL" clId="{E6D29392-A522-1F45-9955-8F2FDABFF772}" dt="2018-11-25T16:17:20.040" v="243" actId="478"/>
          <ac:picMkLst>
            <pc:docMk/>
            <pc:sldMk cId="84556588" sldId="415"/>
            <ac:picMk id="98" creationId="{D33FE714-D7B6-3249-83D2-476B061C7D7A}"/>
          </ac:picMkLst>
        </pc:picChg>
        <pc:picChg chg="del">
          <ac:chgData name="Stefanos Antaris" userId="a8e5f556-0faa-4ed9-a89e-e83019dd8230" providerId="ADAL" clId="{E6D29392-A522-1F45-9955-8F2FDABFF772}" dt="2018-11-25T16:17:18.383" v="242" actId="478"/>
          <ac:picMkLst>
            <pc:docMk/>
            <pc:sldMk cId="84556588" sldId="415"/>
            <ac:picMk id="99" creationId="{1A944E62-B689-144F-A030-3FB9616D3029}"/>
          </ac:picMkLst>
        </pc:picChg>
        <pc:cxnChg chg="del">
          <ac:chgData name="Stefanos Antaris" userId="a8e5f556-0faa-4ed9-a89e-e83019dd8230" providerId="ADAL" clId="{E6D29392-A522-1F45-9955-8F2FDABFF772}" dt="2018-11-25T16:17:25.758" v="245" actId="478"/>
          <ac:cxnSpMkLst>
            <pc:docMk/>
            <pc:sldMk cId="84556588" sldId="415"/>
            <ac:cxnSpMk id="81" creationId="{EC0DBA41-49DD-8747-A4B7-3C4EF3CC927D}"/>
          </ac:cxnSpMkLst>
        </pc:cxnChg>
        <pc:cxnChg chg="del mod">
          <ac:chgData name="Stefanos Antaris" userId="a8e5f556-0faa-4ed9-a89e-e83019dd8230" providerId="ADAL" clId="{E6D29392-A522-1F45-9955-8F2FDABFF772}" dt="2018-11-25T16:17:14.273" v="241" actId="478"/>
          <ac:cxnSpMkLst>
            <pc:docMk/>
            <pc:sldMk cId="84556588" sldId="415"/>
            <ac:cxnSpMk id="89" creationId="{11D5DA3B-F982-9C4B-A91C-CAE9FF07108C}"/>
          </ac:cxnSpMkLst>
        </pc:cxnChg>
        <pc:cxnChg chg="del mod">
          <ac:chgData name="Stefanos Antaris" userId="a8e5f556-0faa-4ed9-a89e-e83019dd8230" providerId="ADAL" clId="{E6D29392-A522-1F45-9955-8F2FDABFF772}" dt="2018-11-25T16:17:14.273" v="241" actId="478"/>
          <ac:cxnSpMkLst>
            <pc:docMk/>
            <pc:sldMk cId="84556588" sldId="415"/>
            <ac:cxnSpMk id="100" creationId="{DACAD6AC-E35B-AE47-ABE8-5667C14867AF}"/>
          </ac:cxnSpMkLst>
        </pc:cxnChg>
        <pc:cxnChg chg="del mod">
          <ac:chgData name="Stefanos Antaris" userId="a8e5f556-0faa-4ed9-a89e-e83019dd8230" providerId="ADAL" clId="{E6D29392-A522-1F45-9955-8F2FDABFF772}" dt="2018-11-25T16:17:18.383" v="242" actId="478"/>
          <ac:cxnSpMkLst>
            <pc:docMk/>
            <pc:sldMk cId="84556588" sldId="415"/>
            <ac:cxnSpMk id="104" creationId="{2BC5C0B8-B5C9-C240-90A3-B3B49B3707FB}"/>
          </ac:cxnSpMkLst>
        </pc:cxnChg>
        <pc:cxnChg chg="del mod">
          <ac:chgData name="Stefanos Antaris" userId="a8e5f556-0faa-4ed9-a89e-e83019dd8230" providerId="ADAL" clId="{E6D29392-A522-1F45-9955-8F2FDABFF772}" dt="2018-11-25T16:17:18.383" v="242" actId="478"/>
          <ac:cxnSpMkLst>
            <pc:docMk/>
            <pc:sldMk cId="84556588" sldId="415"/>
            <ac:cxnSpMk id="107" creationId="{F2E012BD-BCB1-2C44-9827-DB9D3494FAFE}"/>
          </ac:cxnSpMkLst>
        </pc:cxnChg>
        <pc:cxnChg chg="del mod">
          <ac:chgData name="Stefanos Antaris" userId="a8e5f556-0faa-4ed9-a89e-e83019dd8230" providerId="ADAL" clId="{E6D29392-A522-1F45-9955-8F2FDABFF772}" dt="2018-11-25T16:17:18.383" v="242" actId="478"/>
          <ac:cxnSpMkLst>
            <pc:docMk/>
            <pc:sldMk cId="84556588" sldId="415"/>
            <ac:cxnSpMk id="110" creationId="{A5C9E120-E956-A549-AAD2-0C0DCBBC3CEC}"/>
          </ac:cxnSpMkLst>
        </pc:cxnChg>
        <pc:cxnChg chg="del mod">
          <ac:chgData name="Stefanos Antaris" userId="a8e5f556-0faa-4ed9-a89e-e83019dd8230" providerId="ADAL" clId="{E6D29392-A522-1F45-9955-8F2FDABFF772}" dt="2018-11-25T16:17:18.383" v="242" actId="478"/>
          <ac:cxnSpMkLst>
            <pc:docMk/>
            <pc:sldMk cId="84556588" sldId="415"/>
            <ac:cxnSpMk id="113" creationId="{533033A5-6339-2C4F-8E79-A20B4D5FD636}"/>
          </ac:cxnSpMkLst>
        </pc:cxnChg>
        <pc:cxnChg chg="del mod">
          <ac:chgData name="Stefanos Antaris" userId="a8e5f556-0faa-4ed9-a89e-e83019dd8230" providerId="ADAL" clId="{E6D29392-A522-1F45-9955-8F2FDABFF772}" dt="2018-11-25T16:17:18.383" v="242" actId="478"/>
          <ac:cxnSpMkLst>
            <pc:docMk/>
            <pc:sldMk cId="84556588" sldId="415"/>
            <ac:cxnSpMk id="116" creationId="{C91B0271-FD30-B743-8A2E-D6981C8C46AF}"/>
          </ac:cxnSpMkLst>
        </pc:cxnChg>
        <pc:cxnChg chg="del mod">
          <ac:chgData name="Stefanos Antaris" userId="a8e5f556-0faa-4ed9-a89e-e83019dd8230" providerId="ADAL" clId="{E6D29392-A522-1F45-9955-8F2FDABFF772}" dt="2018-11-25T16:17:18.383" v="242" actId="478"/>
          <ac:cxnSpMkLst>
            <pc:docMk/>
            <pc:sldMk cId="84556588" sldId="415"/>
            <ac:cxnSpMk id="119" creationId="{639EEE5C-6517-B643-AA86-1038BFA94733}"/>
          </ac:cxnSpMkLst>
        </pc:cxnChg>
      </pc:sldChg>
      <pc:sldChg chg="addSp delSp modSp add modAnim">
        <pc:chgData name="Stefanos Antaris" userId="a8e5f556-0faa-4ed9-a89e-e83019dd8230" providerId="ADAL" clId="{E6D29392-A522-1F45-9955-8F2FDABFF772}" dt="2018-11-25T18:38:00.073" v="2217"/>
        <pc:sldMkLst>
          <pc:docMk/>
          <pc:sldMk cId="4202649923" sldId="416"/>
        </pc:sldMkLst>
        <pc:spChg chg="mod">
          <ac:chgData name="Stefanos Antaris" userId="a8e5f556-0faa-4ed9-a89e-e83019dd8230" providerId="ADAL" clId="{E6D29392-A522-1F45-9955-8F2FDABFF772}" dt="2018-11-25T18:38:00.073" v="2217"/>
          <ac:spMkLst>
            <pc:docMk/>
            <pc:sldMk cId="4202649923" sldId="416"/>
            <ac:spMk id="2" creationId="{F70FA4C8-1A87-DC4F-9BE9-33848C26325E}"/>
          </ac:spMkLst>
        </pc:spChg>
        <pc:spChg chg="mod">
          <ac:chgData name="Stefanos Antaris" userId="a8e5f556-0faa-4ed9-a89e-e83019dd8230" providerId="ADAL" clId="{E6D29392-A522-1F45-9955-8F2FDABFF772}" dt="2018-11-25T17:49:11.098" v="1271" actId="20577"/>
          <ac:spMkLst>
            <pc:docMk/>
            <pc:sldMk cId="4202649923" sldId="416"/>
            <ac:spMk id="3" creationId="{67B40202-04A3-9A4E-A0B9-DC6F091C5AA6}"/>
          </ac:spMkLst>
        </pc:spChg>
        <pc:spChg chg="add mod">
          <ac:chgData name="Stefanos Antaris" userId="a8e5f556-0faa-4ed9-a89e-e83019dd8230" providerId="ADAL" clId="{E6D29392-A522-1F45-9955-8F2FDABFF772}" dt="2018-11-25T17:52:53.574" v="1294" actId="1076"/>
          <ac:spMkLst>
            <pc:docMk/>
            <pc:sldMk cId="4202649923" sldId="416"/>
            <ac:spMk id="4" creationId="{D69AC439-3083-3940-946A-8C37D4D1120A}"/>
          </ac:spMkLst>
        </pc:spChg>
        <pc:spChg chg="add">
          <ac:chgData name="Stefanos Antaris" userId="a8e5f556-0faa-4ed9-a89e-e83019dd8230" providerId="ADAL" clId="{E6D29392-A522-1F45-9955-8F2FDABFF772}" dt="2018-11-25T17:51:52.487" v="1273"/>
          <ac:spMkLst>
            <pc:docMk/>
            <pc:sldMk cId="4202649923" sldId="416"/>
            <ac:spMk id="5" creationId="{33321C79-8E9B-F049-852D-D261A3D21129}"/>
          </ac:spMkLst>
        </pc:spChg>
        <pc:spChg chg="add">
          <ac:chgData name="Stefanos Antaris" userId="a8e5f556-0faa-4ed9-a89e-e83019dd8230" providerId="ADAL" clId="{E6D29392-A522-1F45-9955-8F2FDABFF772}" dt="2018-11-25T17:51:52.487" v="1273"/>
          <ac:spMkLst>
            <pc:docMk/>
            <pc:sldMk cId="4202649923" sldId="416"/>
            <ac:spMk id="31" creationId="{6B6EFC63-4DF7-A545-A7F8-6A139BB993A8}"/>
          </ac:spMkLst>
        </pc:spChg>
        <pc:spChg chg="add">
          <ac:chgData name="Stefanos Antaris" userId="a8e5f556-0faa-4ed9-a89e-e83019dd8230" providerId="ADAL" clId="{E6D29392-A522-1F45-9955-8F2FDABFF772}" dt="2018-11-25T17:51:52.487" v="1273"/>
          <ac:spMkLst>
            <pc:docMk/>
            <pc:sldMk cId="4202649923" sldId="416"/>
            <ac:spMk id="32" creationId="{BCF33990-3286-684C-892E-3C44EF143F75}"/>
          </ac:spMkLst>
        </pc:spChg>
        <pc:spChg chg="add">
          <ac:chgData name="Stefanos Antaris" userId="a8e5f556-0faa-4ed9-a89e-e83019dd8230" providerId="ADAL" clId="{E6D29392-A522-1F45-9955-8F2FDABFF772}" dt="2018-11-25T17:51:52.487" v="1273"/>
          <ac:spMkLst>
            <pc:docMk/>
            <pc:sldMk cId="4202649923" sldId="416"/>
            <ac:spMk id="33" creationId="{DB28782C-ED45-2041-AC66-429733BBC80E}"/>
          </ac:spMkLst>
        </pc:spChg>
        <pc:spChg chg="add del">
          <ac:chgData name="Stefanos Antaris" userId="a8e5f556-0faa-4ed9-a89e-e83019dd8230" providerId="ADAL" clId="{E6D29392-A522-1F45-9955-8F2FDABFF772}" dt="2018-11-25T17:51:58.146" v="1274" actId="478"/>
          <ac:spMkLst>
            <pc:docMk/>
            <pc:sldMk cId="4202649923" sldId="416"/>
            <ac:spMk id="37" creationId="{37ABE92E-B39C-BE4F-BD48-985E9B78A8EF}"/>
          </ac:spMkLst>
        </pc:spChg>
        <pc:spChg chg="add del">
          <ac:chgData name="Stefanos Antaris" userId="a8e5f556-0faa-4ed9-a89e-e83019dd8230" providerId="ADAL" clId="{E6D29392-A522-1F45-9955-8F2FDABFF772}" dt="2018-11-25T17:52:33.322" v="1287" actId="478"/>
          <ac:spMkLst>
            <pc:docMk/>
            <pc:sldMk cId="4202649923" sldId="416"/>
            <ac:spMk id="39" creationId="{C4C9B802-6626-DD43-8D46-3FB389847C56}"/>
          </ac:spMkLst>
        </pc:spChg>
        <pc:spChg chg="add del mod">
          <ac:chgData name="Stefanos Antaris" userId="a8e5f556-0faa-4ed9-a89e-e83019dd8230" providerId="ADAL" clId="{E6D29392-A522-1F45-9955-8F2FDABFF772}" dt="2018-11-25T17:54:54.986" v="1336"/>
          <ac:spMkLst>
            <pc:docMk/>
            <pc:sldMk cId="4202649923" sldId="416"/>
            <ac:spMk id="40" creationId="{CFBB2755-1BB3-7D4A-9912-9F37ADAC71FD}"/>
          </ac:spMkLst>
        </pc:spChg>
        <pc:spChg chg="add del mod">
          <ac:chgData name="Stefanos Antaris" userId="a8e5f556-0faa-4ed9-a89e-e83019dd8230" providerId="ADAL" clId="{E6D29392-A522-1F45-9955-8F2FDABFF772}" dt="2018-11-25T17:54:54.987" v="1338"/>
          <ac:spMkLst>
            <pc:docMk/>
            <pc:sldMk cId="4202649923" sldId="416"/>
            <ac:spMk id="41" creationId="{C810270C-5289-CC43-970F-54AD6BF824CE}"/>
          </ac:spMkLst>
        </pc:spChg>
        <pc:spChg chg="add del">
          <ac:chgData name="Stefanos Antaris" userId="a8e5f556-0faa-4ed9-a89e-e83019dd8230" providerId="ADAL" clId="{E6D29392-A522-1F45-9955-8F2FDABFF772}" dt="2018-11-25T17:51:58.146" v="1274" actId="478"/>
          <ac:spMkLst>
            <pc:docMk/>
            <pc:sldMk cId="4202649923" sldId="416"/>
            <ac:spMk id="45" creationId="{951D9F28-6953-9344-98E9-6EEBE55DC6CE}"/>
          </ac:spMkLst>
        </pc:spChg>
        <pc:spChg chg="add del">
          <ac:chgData name="Stefanos Antaris" userId="a8e5f556-0faa-4ed9-a89e-e83019dd8230" providerId="ADAL" clId="{E6D29392-A522-1F45-9955-8F2FDABFF772}" dt="2018-11-25T17:52:55.728" v="1295" actId="478"/>
          <ac:spMkLst>
            <pc:docMk/>
            <pc:sldMk cId="4202649923" sldId="416"/>
            <ac:spMk id="46" creationId="{17555431-488E-564C-9BB1-20A8B8F63FEA}"/>
          </ac:spMkLst>
        </pc:spChg>
        <pc:spChg chg="add">
          <ac:chgData name="Stefanos Antaris" userId="a8e5f556-0faa-4ed9-a89e-e83019dd8230" providerId="ADAL" clId="{E6D29392-A522-1F45-9955-8F2FDABFF772}" dt="2018-11-25T17:51:52.487" v="1273"/>
          <ac:spMkLst>
            <pc:docMk/>
            <pc:sldMk cId="4202649923" sldId="416"/>
            <ac:spMk id="47" creationId="{EEE4BE4C-3712-0048-99FF-F1FF09F23C6C}"/>
          </ac:spMkLst>
        </pc:spChg>
        <pc:spChg chg="add">
          <ac:chgData name="Stefanos Antaris" userId="a8e5f556-0faa-4ed9-a89e-e83019dd8230" providerId="ADAL" clId="{E6D29392-A522-1F45-9955-8F2FDABFF772}" dt="2018-11-25T17:51:52.487" v="1273"/>
          <ac:spMkLst>
            <pc:docMk/>
            <pc:sldMk cId="4202649923" sldId="416"/>
            <ac:spMk id="48" creationId="{9F21F26E-7754-C443-8D62-AE5AC53ADA69}"/>
          </ac:spMkLst>
        </pc:spChg>
        <pc:spChg chg="add mod">
          <ac:chgData name="Stefanos Antaris" userId="a8e5f556-0faa-4ed9-a89e-e83019dd8230" providerId="ADAL" clId="{E6D29392-A522-1F45-9955-8F2FDABFF772}" dt="2018-11-25T17:54:35.592" v="1327" actId="1076"/>
          <ac:spMkLst>
            <pc:docMk/>
            <pc:sldMk cId="4202649923" sldId="416"/>
            <ac:spMk id="55" creationId="{E9500D1E-6A41-C54C-9B62-8835BC11566B}"/>
          </ac:spMkLst>
        </pc:spChg>
        <pc:spChg chg="add mod">
          <ac:chgData name="Stefanos Antaris" userId="a8e5f556-0faa-4ed9-a89e-e83019dd8230" providerId="ADAL" clId="{E6D29392-A522-1F45-9955-8F2FDABFF772}" dt="2018-11-25T17:54:53.290" v="1334" actId="14100"/>
          <ac:spMkLst>
            <pc:docMk/>
            <pc:sldMk cId="4202649923" sldId="416"/>
            <ac:spMk id="56" creationId="{364EB516-4379-9C48-8B3F-8BAE766B3DC5}"/>
          </ac:spMkLst>
        </pc:spChg>
        <pc:picChg chg="add del">
          <ac:chgData name="Stefanos Antaris" userId="a8e5f556-0faa-4ed9-a89e-e83019dd8230" providerId="ADAL" clId="{E6D29392-A522-1F45-9955-8F2FDABFF772}" dt="2018-11-25T17:51:58.146" v="1274" actId="478"/>
          <ac:picMkLst>
            <pc:docMk/>
            <pc:sldMk cId="4202649923" sldId="416"/>
            <ac:picMk id="6" creationId="{EE1B650E-83E5-D64A-8238-A896651C28D9}"/>
          </ac:picMkLst>
        </pc:picChg>
        <pc:picChg chg="add">
          <ac:chgData name="Stefanos Antaris" userId="a8e5f556-0faa-4ed9-a89e-e83019dd8230" providerId="ADAL" clId="{E6D29392-A522-1F45-9955-8F2FDABFF772}" dt="2018-11-25T17:51:52.487" v="1273"/>
          <ac:picMkLst>
            <pc:docMk/>
            <pc:sldMk cId="4202649923" sldId="416"/>
            <ac:picMk id="8" creationId="{7DA69300-A2D9-9C4A-90DC-4424C36955BF}"/>
          </ac:picMkLst>
        </pc:picChg>
        <pc:picChg chg="add">
          <ac:chgData name="Stefanos Antaris" userId="a8e5f556-0faa-4ed9-a89e-e83019dd8230" providerId="ADAL" clId="{E6D29392-A522-1F45-9955-8F2FDABFF772}" dt="2018-11-25T17:51:52.487" v="1273"/>
          <ac:picMkLst>
            <pc:docMk/>
            <pc:sldMk cId="4202649923" sldId="416"/>
            <ac:picMk id="9" creationId="{392DB4FE-D930-6948-9AE1-11D6B9F0F5E7}"/>
          </ac:picMkLst>
        </pc:picChg>
        <pc:picChg chg="add">
          <ac:chgData name="Stefanos Antaris" userId="a8e5f556-0faa-4ed9-a89e-e83019dd8230" providerId="ADAL" clId="{E6D29392-A522-1F45-9955-8F2FDABFF772}" dt="2018-11-25T17:51:52.487" v="1273"/>
          <ac:picMkLst>
            <pc:docMk/>
            <pc:sldMk cId="4202649923" sldId="416"/>
            <ac:picMk id="10" creationId="{7C9FFBE7-125E-5B4C-9855-E1E8DB8172B7}"/>
          </ac:picMkLst>
        </pc:picChg>
        <pc:picChg chg="add">
          <ac:chgData name="Stefanos Antaris" userId="a8e5f556-0faa-4ed9-a89e-e83019dd8230" providerId="ADAL" clId="{E6D29392-A522-1F45-9955-8F2FDABFF772}" dt="2018-11-25T17:51:52.487" v="1273"/>
          <ac:picMkLst>
            <pc:docMk/>
            <pc:sldMk cId="4202649923" sldId="416"/>
            <ac:picMk id="11" creationId="{F92411B3-4785-2E46-8B88-9089CEE718C7}"/>
          </ac:picMkLst>
        </pc:picChg>
        <pc:picChg chg="add">
          <ac:chgData name="Stefanos Antaris" userId="a8e5f556-0faa-4ed9-a89e-e83019dd8230" providerId="ADAL" clId="{E6D29392-A522-1F45-9955-8F2FDABFF772}" dt="2018-11-25T17:51:52.487" v="1273"/>
          <ac:picMkLst>
            <pc:docMk/>
            <pc:sldMk cId="4202649923" sldId="416"/>
            <ac:picMk id="12" creationId="{97C5104F-EC4A-2D48-8A69-327FB7498702}"/>
          </ac:picMkLst>
        </pc:picChg>
        <pc:picChg chg="add">
          <ac:chgData name="Stefanos Antaris" userId="a8e5f556-0faa-4ed9-a89e-e83019dd8230" providerId="ADAL" clId="{E6D29392-A522-1F45-9955-8F2FDABFF772}" dt="2018-11-25T17:51:52.487" v="1273"/>
          <ac:picMkLst>
            <pc:docMk/>
            <pc:sldMk cId="4202649923" sldId="416"/>
            <ac:picMk id="13" creationId="{4BC1AA14-AC64-4749-A52F-7F6C1A29AEC3}"/>
          </ac:picMkLst>
        </pc:picChg>
        <pc:picChg chg="add">
          <ac:chgData name="Stefanos Antaris" userId="a8e5f556-0faa-4ed9-a89e-e83019dd8230" providerId="ADAL" clId="{E6D29392-A522-1F45-9955-8F2FDABFF772}" dt="2018-11-25T17:51:52.487" v="1273"/>
          <ac:picMkLst>
            <pc:docMk/>
            <pc:sldMk cId="4202649923" sldId="416"/>
            <ac:picMk id="20" creationId="{F81D4DBA-8046-DB4A-AEB7-A3DB0E9B7618}"/>
          </ac:picMkLst>
        </pc:picChg>
        <pc:picChg chg="add">
          <ac:chgData name="Stefanos Antaris" userId="a8e5f556-0faa-4ed9-a89e-e83019dd8230" providerId="ADAL" clId="{E6D29392-A522-1F45-9955-8F2FDABFF772}" dt="2018-11-25T17:51:52.487" v="1273"/>
          <ac:picMkLst>
            <pc:docMk/>
            <pc:sldMk cId="4202649923" sldId="416"/>
            <ac:picMk id="21" creationId="{8C937883-0C2F-1D4E-B541-D320BBFE9811}"/>
          </ac:picMkLst>
        </pc:picChg>
        <pc:picChg chg="add">
          <ac:chgData name="Stefanos Antaris" userId="a8e5f556-0faa-4ed9-a89e-e83019dd8230" providerId="ADAL" clId="{E6D29392-A522-1F45-9955-8F2FDABFF772}" dt="2018-11-25T17:51:52.487" v="1273"/>
          <ac:picMkLst>
            <pc:docMk/>
            <pc:sldMk cId="4202649923" sldId="416"/>
            <ac:picMk id="22" creationId="{6CAB941D-D857-5043-9FC9-F9BDEB8C6AFF}"/>
          </ac:picMkLst>
        </pc:picChg>
        <pc:picChg chg="add">
          <ac:chgData name="Stefanos Antaris" userId="a8e5f556-0faa-4ed9-a89e-e83019dd8230" providerId="ADAL" clId="{E6D29392-A522-1F45-9955-8F2FDABFF772}" dt="2018-11-25T17:51:52.487" v="1273"/>
          <ac:picMkLst>
            <pc:docMk/>
            <pc:sldMk cId="4202649923" sldId="416"/>
            <ac:picMk id="23" creationId="{D4B46A3B-6A96-8A4B-BA4D-0BEB0048C24B}"/>
          </ac:picMkLst>
        </pc:picChg>
        <pc:picChg chg="add">
          <ac:chgData name="Stefanos Antaris" userId="a8e5f556-0faa-4ed9-a89e-e83019dd8230" providerId="ADAL" clId="{E6D29392-A522-1F45-9955-8F2FDABFF772}" dt="2018-11-25T17:51:52.487" v="1273"/>
          <ac:picMkLst>
            <pc:docMk/>
            <pc:sldMk cId="4202649923" sldId="416"/>
            <ac:picMk id="24" creationId="{ED95A6D6-AE41-3542-B65F-D035175FF173}"/>
          </ac:picMkLst>
        </pc:picChg>
        <pc:picChg chg="add">
          <ac:chgData name="Stefanos Antaris" userId="a8e5f556-0faa-4ed9-a89e-e83019dd8230" providerId="ADAL" clId="{E6D29392-A522-1F45-9955-8F2FDABFF772}" dt="2018-11-25T17:51:52.487" v="1273"/>
          <ac:picMkLst>
            <pc:docMk/>
            <pc:sldMk cId="4202649923" sldId="416"/>
            <ac:picMk id="34" creationId="{56728E7F-12A1-E04C-916C-9FBB77F6261C}"/>
          </ac:picMkLst>
        </pc:picChg>
        <pc:picChg chg="add del">
          <ac:chgData name="Stefanos Antaris" userId="a8e5f556-0faa-4ed9-a89e-e83019dd8230" providerId="ADAL" clId="{E6D29392-A522-1F45-9955-8F2FDABFF772}" dt="2018-11-25T17:51:58.146" v="1274" actId="478"/>
          <ac:picMkLst>
            <pc:docMk/>
            <pc:sldMk cId="4202649923" sldId="416"/>
            <ac:picMk id="36" creationId="{5B189C4D-991D-144A-BB05-F682D8C5A535}"/>
          </ac:picMkLst>
        </pc:picChg>
        <pc:picChg chg="add mod">
          <ac:chgData name="Stefanos Antaris" userId="a8e5f556-0faa-4ed9-a89e-e83019dd8230" providerId="ADAL" clId="{E6D29392-A522-1F45-9955-8F2FDABFF772}" dt="2018-11-25T17:52:27.617" v="1286" actId="1076"/>
          <ac:picMkLst>
            <pc:docMk/>
            <pc:sldMk cId="4202649923" sldId="416"/>
            <ac:picMk id="49" creationId="{71CBAD07-223F-EA4D-B5D3-7740245BD5A1}"/>
          </ac:picMkLst>
        </pc:picChg>
        <pc:cxnChg chg="add del mod">
          <ac:chgData name="Stefanos Antaris" userId="a8e5f556-0faa-4ed9-a89e-e83019dd8230" providerId="ADAL" clId="{E6D29392-A522-1F45-9955-8F2FDABFF772}" dt="2018-11-25T17:52:02.433" v="1277" actId="478"/>
          <ac:cxnSpMkLst>
            <pc:docMk/>
            <pc:sldMk cId="4202649923" sldId="416"/>
            <ac:cxnSpMk id="7" creationId="{FEFDFE3B-D45B-D345-934B-0415E3D5DD9C}"/>
          </ac:cxnSpMkLst>
        </pc:cxnChg>
        <pc:cxnChg chg="add">
          <ac:chgData name="Stefanos Antaris" userId="a8e5f556-0faa-4ed9-a89e-e83019dd8230" providerId="ADAL" clId="{E6D29392-A522-1F45-9955-8F2FDABFF772}" dt="2018-11-25T17:51:52.487" v="1273"/>
          <ac:cxnSpMkLst>
            <pc:docMk/>
            <pc:sldMk cId="4202649923" sldId="416"/>
            <ac:cxnSpMk id="14" creationId="{3C6D057E-314A-8845-B437-BA5B293EA864}"/>
          </ac:cxnSpMkLst>
        </pc:cxnChg>
        <pc:cxnChg chg="add">
          <ac:chgData name="Stefanos Antaris" userId="a8e5f556-0faa-4ed9-a89e-e83019dd8230" providerId="ADAL" clId="{E6D29392-A522-1F45-9955-8F2FDABFF772}" dt="2018-11-25T17:51:52.487" v="1273"/>
          <ac:cxnSpMkLst>
            <pc:docMk/>
            <pc:sldMk cId="4202649923" sldId="416"/>
            <ac:cxnSpMk id="15" creationId="{E52FCF8D-18BA-8B40-8103-85ECA870D283}"/>
          </ac:cxnSpMkLst>
        </pc:cxnChg>
        <pc:cxnChg chg="add">
          <ac:chgData name="Stefanos Antaris" userId="a8e5f556-0faa-4ed9-a89e-e83019dd8230" providerId="ADAL" clId="{E6D29392-A522-1F45-9955-8F2FDABFF772}" dt="2018-11-25T17:51:52.487" v="1273"/>
          <ac:cxnSpMkLst>
            <pc:docMk/>
            <pc:sldMk cId="4202649923" sldId="416"/>
            <ac:cxnSpMk id="16" creationId="{D73749B2-9D14-2244-B3B8-EB06E319E878}"/>
          </ac:cxnSpMkLst>
        </pc:cxnChg>
        <pc:cxnChg chg="add">
          <ac:chgData name="Stefanos Antaris" userId="a8e5f556-0faa-4ed9-a89e-e83019dd8230" providerId="ADAL" clId="{E6D29392-A522-1F45-9955-8F2FDABFF772}" dt="2018-11-25T17:51:52.487" v="1273"/>
          <ac:cxnSpMkLst>
            <pc:docMk/>
            <pc:sldMk cId="4202649923" sldId="416"/>
            <ac:cxnSpMk id="17" creationId="{B913D560-0241-FB4C-BC8F-96655E2FC061}"/>
          </ac:cxnSpMkLst>
        </pc:cxnChg>
        <pc:cxnChg chg="add">
          <ac:chgData name="Stefanos Antaris" userId="a8e5f556-0faa-4ed9-a89e-e83019dd8230" providerId="ADAL" clId="{E6D29392-A522-1F45-9955-8F2FDABFF772}" dt="2018-11-25T17:51:52.487" v="1273"/>
          <ac:cxnSpMkLst>
            <pc:docMk/>
            <pc:sldMk cId="4202649923" sldId="416"/>
            <ac:cxnSpMk id="18" creationId="{C9290B3E-B3FA-854A-82F3-69D9A8B2514F}"/>
          </ac:cxnSpMkLst>
        </pc:cxnChg>
        <pc:cxnChg chg="add">
          <ac:chgData name="Stefanos Antaris" userId="a8e5f556-0faa-4ed9-a89e-e83019dd8230" providerId="ADAL" clId="{E6D29392-A522-1F45-9955-8F2FDABFF772}" dt="2018-11-25T17:51:52.487" v="1273"/>
          <ac:cxnSpMkLst>
            <pc:docMk/>
            <pc:sldMk cId="4202649923" sldId="416"/>
            <ac:cxnSpMk id="19" creationId="{5BEED106-16F8-234B-8B42-F35AAAD27EC9}"/>
          </ac:cxnSpMkLst>
        </pc:cxnChg>
        <pc:cxnChg chg="add">
          <ac:chgData name="Stefanos Antaris" userId="a8e5f556-0faa-4ed9-a89e-e83019dd8230" providerId="ADAL" clId="{E6D29392-A522-1F45-9955-8F2FDABFF772}" dt="2018-11-25T17:51:52.487" v="1273"/>
          <ac:cxnSpMkLst>
            <pc:docMk/>
            <pc:sldMk cId="4202649923" sldId="416"/>
            <ac:cxnSpMk id="25" creationId="{EEFD8BBC-9695-104C-9D91-F1D9E2B71E08}"/>
          </ac:cxnSpMkLst>
        </pc:cxnChg>
        <pc:cxnChg chg="add">
          <ac:chgData name="Stefanos Antaris" userId="a8e5f556-0faa-4ed9-a89e-e83019dd8230" providerId="ADAL" clId="{E6D29392-A522-1F45-9955-8F2FDABFF772}" dt="2018-11-25T17:51:52.487" v="1273"/>
          <ac:cxnSpMkLst>
            <pc:docMk/>
            <pc:sldMk cId="4202649923" sldId="416"/>
            <ac:cxnSpMk id="26" creationId="{D552702A-7D39-544A-962F-D251BB650780}"/>
          </ac:cxnSpMkLst>
        </pc:cxnChg>
        <pc:cxnChg chg="add">
          <ac:chgData name="Stefanos Antaris" userId="a8e5f556-0faa-4ed9-a89e-e83019dd8230" providerId="ADAL" clId="{E6D29392-A522-1F45-9955-8F2FDABFF772}" dt="2018-11-25T17:51:52.487" v="1273"/>
          <ac:cxnSpMkLst>
            <pc:docMk/>
            <pc:sldMk cId="4202649923" sldId="416"/>
            <ac:cxnSpMk id="27" creationId="{3B0214B2-C533-AC47-B17D-76607D5E5478}"/>
          </ac:cxnSpMkLst>
        </pc:cxnChg>
        <pc:cxnChg chg="add">
          <ac:chgData name="Stefanos Antaris" userId="a8e5f556-0faa-4ed9-a89e-e83019dd8230" providerId="ADAL" clId="{E6D29392-A522-1F45-9955-8F2FDABFF772}" dt="2018-11-25T17:51:52.487" v="1273"/>
          <ac:cxnSpMkLst>
            <pc:docMk/>
            <pc:sldMk cId="4202649923" sldId="416"/>
            <ac:cxnSpMk id="28" creationId="{D8F314A8-80E3-9446-8B9A-8067E58E2C0E}"/>
          </ac:cxnSpMkLst>
        </pc:cxnChg>
        <pc:cxnChg chg="add">
          <ac:chgData name="Stefanos Antaris" userId="a8e5f556-0faa-4ed9-a89e-e83019dd8230" providerId="ADAL" clId="{E6D29392-A522-1F45-9955-8F2FDABFF772}" dt="2018-11-25T17:51:52.487" v="1273"/>
          <ac:cxnSpMkLst>
            <pc:docMk/>
            <pc:sldMk cId="4202649923" sldId="416"/>
            <ac:cxnSpMk id="29" creationId="{F9250AE1-C43D-1C49-BC07-6BB7CDEE7ECA}"/>
          </ac:cxnSpMkLst>
        </pc:cxnChg>
        <pc:cxnChg chg="add">
          <ac:chgData name="Stefanos Antaris" userId="a8e5f556-0faa-4ed9-a89e-e83019dd8230" providerId="ADAL" clId="{E6D29392-A522-1F45-9955-8F2FDABFF772}" dt="2018-11-25T17:51:52.487" v="1273"/>
          <ac:cxnSpMkLst>
            <pc:docMk/>
            <pc:sldMk cId="4202649923" sldId="416"/>
            <ac:cxnSpMk id="30" creationId="{EA2A1BA9-7F4D-4447-BEF3-B05AE5335C55}"/>
          </ac:cxnSpMkLst>
        </pc:cxnChg>
        <pc:cxnChg chg="add del mod">
          <ac:chgData name="Stefanos Antaris" userId="a8e5f556-0faa-4ed9-a89e-e83019dd8230" providerId="ADAL" clId="{E6D29392-A522-1F45-9955-8F2FDABFF772}" dt="2018-11-25T17:52:00.993" v="1276" actId="478"/>
          <ac:cxnSpMkLst>
            <pc:docMk/>
            <pc:sldMk cId="4202649923" sldId="416"/>
            <ac:cxnSpMk id="35" creationId="{A9E259E6-77D4-E445-8883-4B3618561302}"/>
          </ac:cxnSpMkLst>
        </pc:cxnChg>
        <pc:cxnChg chg="add mod">
          <ac:chgData name="Stefanos Antaris" userId="a8e5f556-0faa-4ed9-a89e-e83019dd8230" providerId="ADAL" clId="{E6D29392-A522-1F45-9955-8F2FDABFF772}" dt="2018-11-25T17:52:41.608" v="1290" actId="14100"/>
          <ac:cxnSpMkLst>
            <pc:docMk/>
            <pc:sldMk cId="4202649923" sldId="416"/>
            <ac:cxnSpMk id="38" creationId="{AE7DE6AA-3CF6-6140-B54A-4D4E4272A113}"/>
          </ac:cxnSpMkLst>
        </pc:cxnChg>
        <pc:cxnChg chg="add del">
          <ac:chgData name="Stefanos Antaris" userId="a8e5f556-0faa-4ed9-a89e-e83019dd8230" providerId="ADAL" clId="{E6D29392-A522-1F45-9955-8F2FDABFF772}" dt="2018-11-25T17:51:59.505" v="1275" actId="478"/>
          <ac:cxnSpMkLst>
            <pc:docMk/>
            <pc:sldMk cId="4202649923" sldId="416"/>
            <ac:cxnSpMk id="42" creationId="{23602EEB-21B9-9241-B138-9303E9AB0202}"/>
          </ac:cxnSpMkLst>
        </pc:cxnChg>
        <pc:cxnChg chg="add del mod">
          <ac:chgData name="Stefanos Antaris" userId="a8e5f556-0faa-4ed9-a89e-e83019dd8230" providerId="ADAL" clId="{E6D29392-A522-1F45-9955-8F2FDABFF772}" dt="2018-11-25T17:52:03.896" v="1278" actId="478"/>
          <ac:cxnSpMkLst>
            <pc:docMk/>
            <pc:sldMk cId="4202649923" sldId="416"/>
            <ac:cxnSpMk id="43" creationId="{D5F5E26C-9CDB-844E-9E86-70488B1F1999}"/>
          </ac:cxnSpMkLst>
        </pc:cxnChg>
        <pc:cxnChg chg="add">
          <ac:chgData name="Stefanos Antaris" userId="a8e5f556-0faa-4ed9-a89e-e83019dd8230" providerId="ADAL" clId="{E6D29392-A522-1F45-9955-8F2FDABFF772}" dt="2018-11-25T17:51:52.487" v="1273"/>
          <ac:cxnSpMkLst>
            <pc:docMk/>
            <pc:sldMk cId="4202649923" sldId="416"/>
            <ac:cxnSpMk id="44" creationId="{5A45EEC0-8C9C-B749-BDF9-4544EB4D3FFF}"/>
          </ac:cxnSpMkLst>
        </pc:cxnChg>
        <pc:cxnChg chg="add mod">
          <ac:chgData name="Stefanos Antaris" userId="a8e5f556-0faa-4ed9-a89e-e83019dd8230" providerId="ADAL" clId="{E6D29392-A522-1F45-9955-8F2FDABFF772}" dt="2018-11-25T17:52:46.844" v="1293" actId="14100"/>
          <ac:cxnSpMkLst>
            <pc:docMk/>
            <pc:sldMk cId="4202649923" sldId="416"/>
            <ac:cxnSpMk id="52" creationId="{2BE81D55-DA3A-CB4A-BBCA-A4B43AABC7A1}"/>
          </ac:cxnSpMkLst>
        </pc:cxnChg>
      </pc:sldChg>
      <pc:sldChg chg="add del">
        <pc:chgData name="Stefanos Antaris" userId="a8e5f556-0faa-4ed9-a89e-e83019dd8230" providerId="ADAL" clId="{E6D29392-A522-1F45-9955-8F2FDABFF772}" dt="2018-11-25T17:57:17.938" v="1380" actId="2696"/>
        <pc:sldMkLst>
          <pc:docMk/>
          <pc:sldMk cId="1946084557" sldId="417"/>
        </pc:sldMkLst>
      </pc:sldChg>
      <pc:sldChg chg="addSp delSp modSp add del modAnim">
        <pc:chgData name="Stefanos Antaris" userId="a8e5f556-0faa-4ed9-a89e-e83019dd8230" providerId="ADAL" clId="{E6D29392-A522-1F45-9955-8F2FDABFF772}" dt="2018-11-25T17:01:17.859" v="761" actId="2696"/>
        <pc:sldMkLst>
          <pc:docMk/>
          <pc:sldMk cId="3647649870" sldId="417"/>
        </pc:sldMkLst>
        <pc:spChg chg="del">
          <ac:chgData name="Stefanos Antaris" userId="a8e5f556-0faa-4ed9-a89e-e83019dd8230" providerId="ADAL" clId="{E6D29392-A522-1F45-9955-8F2FDABFF772}" dt="2018-11-25T16:59:52.261" v="754" actId="478"/>
          <ac:spMkLst>
            <pc:docMk/>
            <pc:sldMk cId="3647649870" sldId="417"/>
            <ac:spMk id="10" creationId="{C7D811A3-972D-7C42-9162-AC2D59DC70B3}"/>
          </ac:spMkLst>
        </pc:spChg>
        <pc:spChg chg="add">
          <ac:chgData name="Stefanos Antaris" userId="a8e5f556-0faa-4ed9-a89e-e83019dd8230" providerId="ADAL" clId="{E6D29392-A522-1F45-9955-8F2FDABFF772}" dt="2018-11-25T16:59:56.110" v="756"/>
          <ac:spMkLst>
            <pc:docMk/>
            <pc:sldMk cId="3647649870" sldId="417"/>
            <ac:spMk id="36" creationId="{BDE38313-2E5C-5F4F-A122-6A33782E804C}"/>
          </ac:spMkLst>
        </pc:spChg>
        <pc:spChg chg="add">
          <ac:chgData name="Stefanos Antaris" userId="a8e5f556-0faa-4ed9-a89e-e83019dd8230" providerId="ADAL" clId="{E6D29392-A522-1F45-9955-8F2FDABFF772}" dt="2018-11-25T16:59:56.110" v="756"/>
          <ac:spMkLst>
            <pc:docMk/>
            <pc:sldMk cId="3647649870" sldId="417"/>
            <ac:spMk id="38" creationId="{C6A50889-680D-BE41-A8E4-77318E0945F4}"/>
          </ac:spMkLst>
        </pc:spChg>
        <pc:spChg chg="mod">
          <ac:chgData name="Stefanos Antaris" userId="a8e5f556-0faa-4ed9-a89e-e83019dd8230" providerId="ADAL" clId="{E6D29392-A522-1F45-9955-8F2FDABFF772}" dt="2018-11-25T16:59:29.920" v="753" actId="20577"/>
          <ac:spMkLst>
            <pc:docMk/>
            <pc:sldMk cId="3647649870" sldId="417"/>
            <ac:spMk id="64" creationId="{31B1B176-2611-DE41-8FEA-5A94032E2F20}"/>
          </ac:spMkLst>
        </pc:spChg>
        <pc:spChg chg="add">
          <ac:chgData name="Stefanos Antaris" userId="a8e5f556-0faa-4ed9-a89e-e83019dd8230" providerId="ADAL" clId="{E6D29392-A522-1F45-9955-8F2FDABFF772}" dt="2018-11-25T16:59:56.110" v="756"/>
          <ac:spMkLst>
            <pc:docMk/>
            <pc:sldMk cId="3647649870" sldId="417"/>
            <ac:spMk id="70" creationId="{A09BFE8D-AFF6-2D47-9297-199401EAD2A4}"/>
          </ac:spMkLst>
        </pc:spChg>
        <pc:spChg chg="add">
          <ac:chgData name="Stefanos Antaris" userId="a8e5f556-0faa-4ed9-a89e-e83019dd8230" providerId="ADAL" clId="{E6D29392-A522-1F45-9955-8F2FDABFF772}" dt="2018-11-25T16:59:56.110" v="756"/>
          <ac:spMkLst>
            <pc:docMk/>
            <pc:sldMk cId="3647649870" sldId="417"/>
            <ac:spMk id="71" creationId="{A8503681-6790-104A-B2D2-383638FD0CBA}"/>
          </ac:spMkLst>
        </pc:spChg>
        <pc:spChg chg="add">
          <ac:chgData name="Stefanos Antaris" userId="a8e5f556-0faa-4ed9-a89e-e83019dd8230" providerId="ADAL" clId="{E6D29392-A522-1F45-9955-8F2FDABFF772}" dt="2018-11-25T16:59:56.110" v="756"/>
          <ac:spMkLst>
            <pc:docMk/>
            <pc:sldMk cId="3647649870" sldId="417"/>
            <ac:spMk id="75" creationId="{8F166267-E29E-474C-BA88-B9873290A2E3}"/>
          </ac:spMkLst>
        </pc:spChg>
        <pc:spChg chg="add del">
          <ac:chgData name="Stefanos Antaris" userId="a8e5f556-0faa-4ed9-a89e-e83019dd8230" providerId="ADAL" clId="{E6D29392-A522-1F45-9955-8F2FDABFF772}" dt="2018-11-25T17:00:19.611" v="760" actId="478"/>
          <ac:spMkLst>
            <pc:docMk/>
            <pc:sldMk cId="3647649870" sldId="417"/>
            <ac:spMk id="77" creationId="{683A3D8F-A9B6-0349-97D8-FA0D4BA75F20}"/>
          </ac:spMkLst>
        </pc:spChg>
        <pc:spChg chg="add del">
          <ac:chgData name="Stefanos Antaris" userId="a8e5f556-0faa-4ed9-a89e-e83019dd8230" providerId="ADAL" clId="{E6D29392-A522-1F45-9955-8F2FDABFF772}" dt="2018-11-25T17:00:09.717" v="758" actId="478"/>
          <ac:spMkLst>
            <pc:docMk/>
            <pc:sldMk cId="3647649870" sldId="417"/>
            <ac:spMk id="78" creationId="{C26D3D4E-5CAD-4647-AB8A-30D9D86CCB9D}"/>
          </ac:spMkLst>
        </pc:spChg>
        <pc:spChg chg="add del">
          <ac:chgData name="Stefanos Antaris" userId="a8e5f556-0faa-4ed9-a89e-e83019dd8230" providerId="ADAL" clId="{E6D29392-A522-1F45-9955-8F2FDABFF772}" dt="2018-11-25T17:00:12.142" v="759" actId="478"/>
          <ac:spMkLst>
            <pc:docMk/>
            <pc:sldMk cId="3647649870" sldId="417"/>
            <ac:spMk id="79" creationId="{D5EA68F4-1742-CE45-93F4-0320A73DF7CD}"/>
          </ac:spMkLst>
        </pc:spChg>
        <pc:spChg chg="del">
          <ac:chgData name="Stefanos Antaris" userId="a8e5f556-0faa-4ed9-a89e-e83019dd8230" providerId="ADAL" clId="{E6D29392-A522-1F45-9955-8F2FDABFF772}" dt="2018-11-25T16:59:52.261" v="754" actId="478"/>
          <ac:spMkLst>
            <pc:docMk/>
            <pc:sldMk cId="3647649870" sldId="417"/>
            <ac:spMk id="105" creationId="{787FA0F5-86F4-E548-B385-E92E589B27DF}"/>
          </ac:spMkLst>
        </pc:spChg>
        <pc:spChg chg="del">
          <ac:chgData name="Stefanos Antaris" userId="a8e5f556-0faa-4ed9-a89e-e83019dd8230" providerId="ADAL" clId="{E6D29392-A522-1F45-9955-8F2FDABFF772}" dt="2018-11-25T16:59:55.064" v="755" actId="478"/>
          <ac:spMkLst>
            <pc:docMk/>
            <pc:sldMk cId="3647649870" sldId="417"/>
            <ac:spMk id="106" creationId="{37C73F0B-03FA-1140-BE8C-3A2FF11305BA}"/>
          </ac:spMkLst>
        </pc:spChg>
        <pc:spChg chg="del">
          <ac:chgData name="Stefanos Antaris" userId="a8e5f556-0faa-4ed9-a89e-e83019dd8230" providerId="ADAL" clId="{E6D29392-A522-1F45-9955-8F2FDABFF772}" dt="2018-11-25T16:59:52.261" v="754" actId="478"/>
          <ac:spMkLst>
            <pc:docMk/>
            <pc:sldMk cId="3647649870" sldId="417"/>
            <ac:spMk id="107" creationId="{D8516C8C-F0DC-304E-A8FD-BAED2C6BA0A8}"/>
          </ac:spMkLst>
        </pc:spChg>
        <pc:spChg chg="del">
          <ac:chgData name="Stefanos Antaris" userId="a8e5f556-0faa-4ed9-a89e-e83019dd8230" providerId="ADAL" clId="{E6D29392-A522-1F45-9955-8F2FDABFF772}" dt="2018-11-25T16:59:55.064" v="755" actId="478"/>
          <ac:spMkLst>
            <pc:docMk/>
            <pc:sldMk cId="3647649870" sldId="417"/>
            <ac:spMk id="108" creationId="{B631B91A-AE89-E14C-B65C-E23533CF2626}"/>
          </ac:spMkLst>
        </pc:spChg>
        <pc:picChg chg="del">
          <ac:chgData name="Stefanos Antaris" userId="a8e5f556-0faa-4ed9-a89e-e83019dd8230" providerId="ADAL" clId="{E6D29392-A522-1F45-9955-8F2FDABFF772}" dt="2018-11-25T16:59:52.261" v="754" actId="478"/>
          <ac:picMkLst>
            <pc:docMk/>
            <pc:sldMk cId="3647649870" sldId="417"/>
            <ac:picMk id="5" creationId="{2474E7A0-8C66-544D-883B-42BE55F9CD35}"/>
          </ac:picMkLst>
        </pc:picChg>
        <pc:picChg chg="del">
          <ac:chgData name="Stefanos Antaris" userId="a8e5f556-0faa-4ed9-a89e-e83019dd8230" providerId="ADAL" clId="{E6D29392-A522-1F45-9955-8F2FDABFF772}" dt="2018-11-25T16:59:52.261" v="754" actId="478"/>
          <ac:picMkLst>
            <pc:docMk/>
            <pc:sldMk cId="3647649870" sldId="417"/>
            <ac:picMk id="12" creationId="{DD549870-21A3-9441-A5BB-5A6F6203709A}"/>
          </ac:picMkLst>
        </pc:picChg>
        <pc:picChg chg="del">
          <ac:chgData name="Stefanos Antaris" userId="a8e5f556-0faa-4ed9-a89e-e83019dd8230" providerId="ADAL" clId="{E6D29392-A522-1F45-9955-8F2FDABFF772}" dt="2018-11-25T16:59:52.261" v="754" actId="478"/>
          <ac:picMkLst>
            <pc:docMk/>
            <pc:sldMk cId="3647649870" sldId="417"/>
            <ac:picMk id="14" creationId="{67B7455E-B539-2D46-AB24-3D1A037B392A}"/>
          </ac:picMkLst>
        </pc:picChg>
        <pc:picChg chg="del">
          <ac:chgData name="Stefanos Antaris" userId="a8e5f556-0faa-4ed9-a89e-e83019dd8230" providerId="ADAL" clId="{E6D29392-A522-1F45-9955-8F2FDABFF772}" dt="2018-11-25T16:59:52.261" v="754" actId="478"/>
          <ac:picMkLst>
            <pc:docMk/>
            <pc:sldMk cId="3647649870" sldId="417"/>
            <ac:picMk id="15" creationId="{D1C32A5B-7FDF-374F-9637-256AAA283C5C}"/>
          </ac:picMkLst>
        </pc:picChg>
        <pc:picChg chg="del">
          <ac:chgData name="Stefanos Antaris" userId="a8e5f556-0faa-4ed9-a89e-e83019dd8230" providerId="ADAL" clId="{E6D29392-A522-1F45-9955-8F2FDABFF772}" dt="2018-11-25T16:59:52.261" v="754" actId="478"/>
          <ac:picMkLst>
            <pc:docMk/>
            <pc:sldMk cId="3647649870" sldId="417"/>
            <ac:picMk id="16" creationId="{69E65AB0-F191-AA40-9F9E-63F9128D0B60}"/>
          </ac:picMkLst>
        </pc:picChg>
        <pc:picChg chg="del">
          <ac:chgData name="Stefanos Antaris" userId="a8e5f556-0faa-4ed9-a89e-e83019dd8230" providerId="ADAL" clId="{E6D29392-A522-1F45-9955-8F2FDABFF772}" dt="2018-11-25T16:59:52.261" v="754" actId="478"/>
          <ac:picMkLst>
            <pc:docMk/>
            <pc:sldMk cId="3647649870" sldId="417"/>
            <ac:picMk id="17" creationId="{39C12642-1C82-2E40-8633-6F3546ADEC7E}"/>
          </ac:picMkLst>
        </pc:picChg>
        <pc:picChg chg="del">
          <ac:chgData name="Stefanos Antaris" userId="a8e5f556-0faa-4ed9-a89e-e83019dd8230" providerId="ADAL" clId="{E6D29392-A522-1F45-9955-8F2FDABFF772}" dt="2018-11-25T16:59:52.261" v="754" actId="478"/>
          <ac:picMkLst>
            <pc:docMk/>
            <pc:sldMk cId="3647649870" sldId="417"/>
            <ac:picMk id="32" creationId="{82819A46-05CB-744F-A265-A296957C1034}"/>
          </ac:picMkLst>
        </pc:picChg>
        <pc:picChg chg="add">
          <ac:chgData name="Stefanos Antaris" userId="a8e5f556-0faa-4ed9-a89e-e83019dd8230" providerId="ADAL" clId="{E6D29392-A522-1F45-9955-8F2FDABFF772}" dt="2018-11-25T16:59:56.110" v="756"/>
          <ac:picMkLst>
            <pc:docMk/>
            <pc:sldMk cId="3647649870" sldId="417"/>
            <ac:picMk id="37" creationId="{B530D232-F742-914C-B24A-A0A7F820AE85}"/>
          </ac:picMkLst>
        </pc:picChg>
        <pc:picChg chg="add">
          <ac:chgData name="Stefanos Antaris" userId="a8e5f556-0faa-4ed9-a89e-e83019dd8230" providerId="ADAL" clId="{E6D29392-A522-1F45-9955-8F2FDABFF772}" dt="2018-11-25T16:59:56.110" v="756"/>
          <ac:picMkLst>
            <pc:docMk/>
            <pc:sldMk cId="3647649870" sldId="417"/>
            <ac:picMk id="39" creationId="{C027A1F2-26CE-2D44-8109-FC187C7F0A35}"/>
          </ac:picMkLst>
        </pc:picChg>
        <pc:picChg chg="add">
          <ac:chgData name="Stefanos Antaris" userId="a8e5f556-0faa-4ed9-a89e-e83019dd8230" providerId="ADAL" clId="{E6D29392-A522-1F45-9955-8F2FDABFF772}" dt="2018-11-25T16:59:56.110" v="756"/>
          <ac:picMkLst>
            <pc:docMk/>
            <pc:sldMk cId="3647649870" sldId="417"/>
            <ac:picMk id="42" creationId="{CB084474-8D93-984B-82D8-F17AE1852EF3}"/>
          </ac:picMkLst>
        </pc:picChg>
        <pc:picChg chg="add">
          <ac:chgData name="Stefanos Antaris" userId="a8e5f556-0faa-4ed9-a89e-e83019dd8230" providerId="ADAL" clId="{E6D29392-A522-1F45-9955-8F2FDABFF772}" dt="2018-11-25T16:59:56.110" v="756"/>
          <ac:picMkLst>
            <pc:docMk/>
            <pc:sldMk cId="3647649870" sldId="417"/>
            <ac:picMk id="43" creationId="{52320C05-149B-B247-9192-B9CA5338A4AE}"/>
          </ac:picMkLst>
        </pc:picChg>
        <pc:picChg chg="add">
          <ac:chgData name="Stefanos Antaris" userId="a8e5f556-0faa-4ed9-a89e-e83019dd8230" providerId="ADAL" clId="{E6D29392-A522-1F45-9955-8F2FDABFF772}" dt="2018-11-25T16:59:56.110" v="756"/>
          <ac:picMkLst>
            <pc:docMk/>
            <pc:sldMk cId="3647649870" sldId="417"/>
            <ac:picMk id="45" creationId="{14F0086B-1D1D-6D4A-A744-E996B8848CDB}"/>
          </ac:picMkLst>
        </pc:picChg>
        <pc:picChg chg="add">
          <ac:chgData name="Stefanos Antaris" userId="a8e5f556-0faa-4ed9-a89e-e83019dd8230" providerId="ADAL" clId="{E6D29392-A522-1F45-9955-8F2FDABFF772}" dt="2018-11-25T16:59:56.110" v="756"/>
          <ac:picMkLst>
            <pc:docMk/>
            <pc:sldMk cId="3647649870" sldId="417"/>
            <ac:picMk id="46" creationId="{75CBCB1C-064F-634D-A1DA-B67720CEBE69}"/>
          </ac:picMkLst>
        </pc:picChg>
        <pc:picChg chg="add">
          <ac:chgData name="Stefanos Antaris" userId="a8e5f556-0faa-4ed9-a89e-e83019dd8230" providerId="ADAL" clId="{E6D29392-A522-1F45-9955-8F2FDABFF772}" dt="2018-11-25T16:59:56.110" v="756"/>
          <ac:picMkLst>
            <pc:docMk/>
            <pc:sldMk cId="3647649870" sldId="417"/>
            <ac:picMk id="47" creationId="{E66B2DC5-29B7-5343-BB32-D11E29747531}"/>
          </ac:picMkLst>
        </pc:picChg>
        <pc:picChg chg="add">
          <ac:chgData name="Stefanos Antaris" userId="a8e5f556-0faa-4ed9-a89e-e83019dd8230" providerId="ADAL" clId="{E6D29392-A522-1F45-9955-8F2FDABFF772}" dt="2018-11-25T16:59:56.110" v="756"/>
          <ac:picMkLst>
            <pc:docMk/>
            <pc:sldMk cId="3647649870" sldId="417"/>
            <ac:picMk id="57" creationId="{311895FD-C496-E342-A886-DA95D2DA3748}"/>
          </ac:picMkLst>
        </pc:picChg>
        <pc:picChg chg="add">
          <ac:chgData name="Stefanos Antaris" userId="a8e5f556-0faa-4ed9-a89e-e83019dd8230" providerId="ADAL" clId="{E6D29392-A522-1F45-9955-8F2FDABFF772}" dt="2018-11-25T16:59:56.110" v="756"/>
          <ac:picMkLst>
            <pc:docMk/>
            <pc:sldMk cId="3647649870" sldId="417"/>
            <ac:picMk id="58" creationId="{DDABFD11-C5F5-244F-8F14-6874DF22CF75}"/>
          </ac:picMkLst>
        </pc:picChg>
        <pc:picChg chg="add">
          <ac:chgData name="Stefanos Antaris" userId="a8e5f556-0faa-4ed9-a89e-e83019dd8230" providerId="ADAL" clId="{E6D29392-A522-1F45-9955-8F2FDABFF772}" dt="2018-11-25T16:59:56.110" v="756"/>
          <ac:picMkLst>
            <pc:docMk/>
            <pc:sldMk cId="3647649870" sldId="417"/>
            <ac:picMk id="59" creationId="{9566355F-D50C-DA41-93C1-E4C882009BE8}"/>
          </ac:picMkLst>
        </pc:picChg>
        <pc:picChg chg="add">
          <ac:chgData name="Stefanos Antaris" userId="a8e5f556-0faa-4ed9-a89e-e83019dd8230" providerId="ADAL" clId="{E6D29392-A522-1F45-9955-8F2FDABFF772}" dt="2018-11-25T16:59:56.110" v="756"/>
          <ac:picMkLst>
            <pc:docMk/>
            <pc:sldMk cId="3647649870" sldId="417"/>
            <ac:picMk id="60" creationId="{EB0650D7-4A3D-DC46-BA77-310D78D772B7}"/>
          </ac:picMkLst>
        </pc:picChg>
        <pc:picChg chg="add">
          <ac:chgData name="Stefanos Antaris" userId="a8e5f556-0faa-4ed9-a89e-e83019dd8230" providerId="ADAL" clId="{E6D29392-A522-1F45-9955-8F2FDABFF772}" dt="2018-11-25T16:59:56.110" v="756"/>
          <ac:picMkLst>
            <pc:docMk/>
            <pc:sldMk cId="3647649870" sldId="417"/>
            <ac:picMk id="61" creationId="{AD73A2C1-728C-994D-8FA7-719173034019}"/>
          </ac:picMkLst>
        </pc:picChg>
        <pc:picChg chg="add">
          <ac:chgData name="Stefanos Antaris" userId="a8e5f556-0faa-4ed9-a89e-e83019dd8230" providerId="ADAL" clId="{E6D29392-A522-1F45-9955-8F2FDABFF772}" dt="2018-11-25T16:59:56.110" v="756"/>
          <ac:picMkLst>
            <pc:docMk/>
            <pc:sldMk cId="3647649870" sldId="417"/>
            <ac:picMk id="72" creationId="{B4708635-9C3A-3A41-B144-540A652082D4}"/>
          </ac:picMkLst>
        </pc:picChg>
        <pc:picChg chg="add">
          <ac:chgData name="Stefanos Antaris" userId="a8e5f556-0faa-4ed9-a89e-e83019dd8230" providerId="ADAL" clId="{E6D29392-A522-1F45-9955-8F2FDABFF772}" dt="2018-11-25T16:59:56.110" v="756"/>
          <ac:picMkLst>
            <pc:docMk/>
            <pc:sldMk cId="3647649870" sldId="417"/>
            <ac:picMk id="74" creationId="{2210EF61-5259-044C-9DDD-974BC293607E}"/>
          </ac:picMkLst>
        </pc:picChg>
        <pc:picChg chg="del">
          <ac:chgData name="Stefanos Antaris" userId="a8e5f556-0faa-4ed9-a89e-e83019dd8230" providerId="ADAL" clId="{E6D29392-A522-1F45-9955-8F2FDABFF772}" dt="2018-11-25T16:59:52.261" v="754" actId="478"/>
          <ac:picMkLst>
            <pc:docMk/>
            <pc:sldMk cId="3647649870" sldId="417"/>
            <ac:picMk id="89" creationId="{79A4F688-6079-DE48-A8CF-8E5B0FE337E5}"/>
          </ac:picMkLst>
        </pc:picChg>
        <pc:picChg chg="del">
          <ac:chgData name="Stefanos Antaris" userId="a8e5f556-0faa-4ed9-a89e-e83019dd8230" providerId="ADAL" clId="{E6D29392-A522-1F45-9955-8F2FDABFF772}" dt="2018-11-25T16:59:52.261" v="754" actId="478"/>
          <ac:picMkLst>
            <pc:docMk/>
            <pc:sldMk cId="3647649870" sldId="417"/>
            <ac:picMk id="90" creationId="{B92968AF-D07F-3F45-B422-3E3B55F961A3}"/>
          </ac:picMkLst>
        </pc:picChg>
        <pc:picChg chg="del">
          <ac:chgData name="Stefanos Antaris" userId="a8e5f556-0faa-4ed9-a89e-e83019dd8230" providerId="ADAL" clId="{E6D29392-A522-1F45-9955-8F2FDABFF772}" dt="2018-11-25T16:59:55.064" v="755" actId="478"/>
          <ac:picMkLst>
            <pc:docMk/>
            <pc:sldMk cId="3647649870" sldId="417"/>
            <ac:picMk id="91" creationId="{99BA04D5-CBB0-A949-8D48-D363E8E014D3}"/>
          </ac:picMkLst>
        </pc:picChg>
        <pc:picChg chg="del">
          <ac:chgData name="Stefanos Antaris" userId="a8e5f556-0faa-4ed9-a89e-e83019dd8230" providerId="ADAL" clId="{E6D29392-A522-1F45-9955-8F2FDABFF772}" dt="2018-11-25T16:59:55.064" v="755" actId="478"/>
          <ac:picMkLst>
            <pc:docMk/>
            <pc:sldMk cId="3647649870" sldId="417"/>
            <ac:picMk id="92" creationId="{E8E37C36-F73B-E14A-8A14-1C46E18B7CDA}"/>
          </ac:picMkLst>
        </pc:picChg>
        <pc:picChg chg="del">
          <ac:chgData name="Stefanos Antaris" userId="a8e5f556-0faa-4ed9-a89e-e83019dd8230" providerId="ADAL" clId="{E6D29392-A522-1F45-9955-8F2FDABFF772}" dt="2018-11-25T16:59:52.261" v="754" actId="478"/>
          <ac:picMkLst>
            <pc:docMk/>
            <pc:sldMk cId="3647649870" sldId="417"/>
            <ac:picMk id="93" creationId="{2BA15BE5-6154-C34C-B25A-B21332597CEE}"/>
          </ac:picMkLst>
        </pc:picChg>
        <pc:cxnChg chg="del mod">
          <ac:chgData name="Stefanos Antaris" userId="a8e5f556-0faa-4ed9-a89e-e83019dd8230" providerId="ADAL" clId="{E6D29392-A522-1F45-9955-8F2FDABFF772}" dt="2018-11-25T16:59:52.261" v="754" actId="478"/>
          <ac:cxnSpMkLst>
            <pc:docMk/>
            <pc:sldMk cId="3647649870" sldId="417"/>
            <ac:cxnSpMk id="13" creationId="{84110708-6ED6-A74C-A29B-DC32A02C4CFC}"/>
          </ac:cxnSpMkLst>
        </pc:cxnChg>
        <pc:cxnChg chg="del mod">
          <ac:chgData name="Stefanos Antaris" userId="a8e5f556-0faa-4ed9-a89e-e83019dd8230" providerId="ADAL" clId="{E6D29392-A522-1F45-9955-8F2FDABFF772}" dt="2018-11-25T16:59:52.261" v="754" actId="478"/>
          <ac:cxnSpMkLst>
            <pc:docMk/>
            <pc:sldMk cId="3647649870" sldId="417"/>
            <ac:cxnSpMk id="35" creationId="{42DED831-132F-E748-9AB7-30D8B1055A1E}"/>
          </ac:cxnSpMkLst>
        </pc:cxnChg>
        <pc:cxnChg chg="del mod">
          <ac:chgData name="Stefanos Antaris" userId="a8e5f556-0faa-4ed9-a89e-e83019dd8230" providerId="ADAL" clId="{E6D29392-A522-1F45-9955-8F2FDABFF772}" dt="2018-11-25T16:59:52.261" v="754" actId="478"/>
          <ac:cxnSpMkLst>
            <pc:docMk/>
            <pc:sldMk cId="3647649870" sldId="417"/>
            <ac:cxnSpMk id="40" creationId="{84E19343-A291-9D41-BD2B-08D39042D0CC}"/>
          </ac:cxnSpMkLst>
        </pc:cxnChg>
        <pc:cxnChg chg="add">
          <ac:chgData name="Stefanos Antaris" userId="a8e5f556-0faa-4ed9-a89e-e83019dd8230" providerId="ADAL" clId="{E6D29392-A522-1F45-9955-8F2FDABFF772}" dt="2018-11-25T16:59:56.110" v="756"/>
          <ac:cxnSpMkLst>
            <pc:docMk/>
            <pc:sldMk cId="3647649870" sldId="417"/>
            <ac:cxnSpMk id="41" creationId="{503C098B-BAFA-3747-8F9F-5E50E9CEFD90}"/>
          </ac:cxnSpMkLst>
        </pc:cxnChg>
        <pc:cxnChg chg="del mod">
          <ac:chgData name="Stefanos Antaris" userId="a8e5f556-0faa-4ed9-a89e-e83019dd8230" providerId="ADAL" clId="{E6D29392-A522-1F45-9955-8F2FDABFF772}" dt="2018-11-25T16:59:52.261" v="754" actId="478"/>
          <ac:cxnSpMkLst>
            <pc:docMk/>
            <pc:sldMk cId="3647649870" sldId="417"/>
            <ac:cxnSpMk id="44" creationId="{EC08E199-3196-EA44-8D59-68F075FDDFC5}"/>
          </ac:cxnSpMkLst>
        </pc:cxnChg>
        <pc:cxnChg chg="del mod">
          <ac:chgData name="Stefanos Antaris" userId="a8e5f556-0faa-4ed9-a89e-e83019dd8230" providerId="ADAL" clId="{E6D29392-A522-1F45-9955-8F2FDABFF772}" dt="2018-11-25T16:59:52.261" v="754" actId="478"/>
          <ac:cxnSpMkLst>
            <pc:docMk/>
            <pc:sldMk cId="3647649870" sldId="417"/>
            <ac:cxnSpMk id="48" creationId="{57985705-3F19-0941-91D9-35ED321074AA}"/>
          </ac:cxnSpMkLst>
        </pc:cxnChg>
        <pc:cxnChg chg="add">
          <ac:chgData name="Stefanos Antaris" userId="a8e5f556-0faa-4ed9-a89e-e83019dd8230" providerId="ADAL" clId="{E6D29392-A522-1F45-9955-8F2FDABFF772}" dt="2018-11-25T16:59:56.110" v="756"/>
          <ac:cxnSpMkLst>
            <pc:docMk/>
            <pc:sldMk cId="3647649870" sldId="417"/>
            <ac:cxnSpMk id="49" creationId="{602BECF2-BDEB-694A-8885-16F5115277DC}"/>
          </ac:cxnSpMkLst>
        </pc:cxnChg>
        <pc:cxnChg chg="add">
          <ac:chgData name="Stefanos Antaris" userId="a8e5f556-0faa-4ed9-a89e-e83019dd8230" providerId="ADAL" clId="{E6D29392-A522-1F45-9955-8F2FDABFF772}" dt="2018-11-25T16:59:56.110" v="756"/>
          <ac:cxnSpMkLst>
            <pc:docMk/>
            <pc:sldMk cId="3647649870" sldId="417"/>
            <ac:cxnSpMk id="50" creationId="{5128CB0C-6DAC-5642-AB54-EBBC4C94D622}"/>
          </ac:cxnSpMkLst>
        </pc:cxnChg>
        <pc:cxnChg chg="del mod">
          <ac:chgData name="Stefanos Antaris" userId="a8e5f556-0faa-4ed9-a89e-e83019dd8230" providerId="ADAL" clId="{E6D29392-A522-1F45-9955-8F2FDABFF772}" dt="2018-11-25T16:59:52.261" v="754" actId="478"/>
          <ac:cxnSpMkLst>
            <pc:docMk/>
            <pc:sldMk cId="3647649870" sldId="417"/>
            <ac:cxnSpMk id="51" creationId="{DDFFBAC9-09F1-744C-B6DB-55338DA00DFB}"/>
          </ac:cxnSpMkLst>
        </pc:cxnChg>
        <pc:cxnChg chg="add">
          <ac:chgData name="Stefanos Antaris" userId="a8e5f556-0faa-4ed9-a89e-e83019dd8230" providerId="ADAL" clId="{E6D29392-A522-1F45-9955-8F2FDABFF772}" dt="2018-11-25T16:59:56.110" v="756"/>
          <ac:cxnSpMkLst>
            <pc:docMk/>
            <pc:sldMk cId="3647649870" sldId="417"/>
            <ac:cxnSpMk id="52" creationId="{9A1408A6-C7BD-6A47-81CF-1999C79DA344}"/>
          </ac:cxnSpMkLst>
        </pc:cxnChg>
        <pc:cxnChg chg="add">
          <ac:chgData name="Stefanos Antaris" userId="a8e5f556-0faa-4ed9-a89e-e83019dd8230" providerId="ADAL" clId="{E6D29392-A522-1F45-9955-8F2FDABFF772}" dt="2018-11-25T16:59:56.110" v="756"/>
          <ac:cxnSpMkLst>
            <pc:docMk/>
            <pc:sldMk cId="3647649870" sldId="417"/>
            <ac:cxnSpMk id="53" creationId="{4A512983-8E01-DF41-A2FC-D0D22ED53B57}"/>
          </ac:cxnSpMkLst>
        </pc:cxnChg>
        <pc:cxnChg chg="add">
          <ac:chgData name="Stefanos Antaris" userId="a8e5f556-0faa-4ed9-a89e-e83019dd8230" providerId="ADAL" clId="{E6D29392-A522-1F45-9955-8F2FDABFF772}" dt="2018-11-25T16:59:56.110" v="756"/>
          <ac:cxnSpMkLst>
            <pc:docMk/>
            <pc:sldMk cId="3647649870" sldId="417"/>
            <ac:cxnSpMk id="54" creationId="{978E4EEA-0C66-5F4B-A06F-0ACB1C5807CC}"/>
          </ac:cxnSpMkLst>
        </pc:cxnChg>
        <pc:cxnChg chg="del mod">
          <ac:chgData name="Stefanos Antaris" userId="a8e5f556-0faa-4ed9-a89e-e83019dd8230" providerId="ADAL" clId="{E6D29392-A522-1F45-9955-8F2FDABFF772}" dt="2018-11-25T16:59:52.261" v="754" actId="478"/>
          <ac:cxnSpMkLst>
            <pc:docMk/>
            <pc:sldMk cId="3647649870" sldId="417"/>
            <ac:cxnSpMk id="55" creationId="{1F6AF3EF-B291-8F42-A2B0-2EB4768FFC66}"/>
          </ac:cxnSpMkLst>
        </pc:cxnChg>
        <pc:cxnChg chg="add">
          <ac:chgData name="Stefanos Antaris" userId="a8e5f556-0faa-4ed9-a89e-e83019dd8230" providerId="ADAL" clId="{E6D29392-A522-1F45-9955-8F2FDABFF772}" dt="2018-11-25T16:59:56.110" v="756"/>
          <ac:cxnSpMkLst>
            <pc:docMk/>
            <pc:sldMk cId="3647649870" sldId="417"/>
            <ac:cxnSpMk id="56" creationId="{EB16F08C-6A68-BF40-A246-4BBB327381CE}"/>
          </ac:cxnSpMkLst>
        </pc:cxnChg>
        <pc:cxnChg chg="add">
          <ac:chgData name="Stefanos Antaris" userId="a8e5f556-0faa-4ed9-a89e-e83019dd8230" providerId="ADAL" clId="{E6D29392-A522-1F45-9955-8F2FDABFF772}" dt="2018-11-25T16:59:56.110" v="756"/>
          <ac:cxnSpMkLst>
            <pc:docMk/>
            <pc:sldMk cId="3647649870" sldId="417"/>
            <ac:cxnSpMk id="62" creationId="{B591964E-E768-0B4A-9437-FB9940ECA298}"/>
          </ac:cxnSpMkLst>
        </pc:cxnChg>
        <pc:cxnChg chg="add">
          <ac:chgData name="Stefanos Antaris" userId="a8e5f556-0faa-4ed9-a89e-e83019dd8230" providerId="ADAL" clId="{E6D29392-A522-1F45-9955-8F2FDABFF772}" dt="2018-11-25T16:59:56.110" v="756"/>
          <ac:cxnSpMkLst>
            <pc:docMk/>
            <pc:sldMk cId="3647649870" sldId="417"/>
            <ac:cxnSpMk id="63" creationId="{E30E32CD-F9D9-0246-990C-E5B7670BC861}"/>
          </ac:cxnSpMkLst>
        </pc:cxnChg>
        <pc:cxnChg chg="add">
          <ac:chgData name="Stefanos Antaris" userId="a8e5f556-0faa-4ed9-a89e-e83019dd8230" providerId="ADAL" clId="{E6D29392-A522-1F45-9955-8F2FDABFF772}" dt="2018-11-25T16:59:56.110" v="756"/>
          <ac:cxnSpMkLst>
            <pc:docMk/>
            <pc:sldMk cId="3647649870" sldId="417"/>
            <ac:cxnSpMk id="66" creationId="{289F461D-FFE2-FC42-8BC6-1FFC4A89D042}"/>
          </ac:cxnSpMkLst>
        </pc:cxnChg>
        <pc:cxnChg chg="add">
          <ac:chgData name="Stefanos Antaris" userId="a8e5f556-0faa-4ed9-a89e-e83019dd8230" providerId="ADAL" clId="{E6D29392-A522-1F45-9955-8F2FDABFF772}" dt="2018-11-25T16:59:56.110" v="756"/>
          <ac:cxnSpMkLst>
            <pc:docMk/>
            <pc:sldMk cId="3647649870" sldId="417"/>
            <ac:cxnSpMk id="67" creationId="{1D160CD8-728A-D144-9FA5-0D65574DC132}"/>
          </ac:cxnSpMkLst>
        </pc:cxnChg>
        <pc:cxnChg chg="add">
          <ac:chgData name="Stefanos Antaris" userId="a8e5f556-0faa-4ed9-a89e-e83019dd8230" providerId="ADAL" clId="{E6D29392-A522-1F45-9955-8F2FDABFF772}" dt="2018-11-25T16:59:56.110" v="756"/>
          <ac:cxnSpMkLst>
            <pc:docMk/>
            <pc:sldMk cId="3647649870" sldId="417"/>
            <ac:cxnSpMk id="68" creationId="{81E34524-2CEF-B74B-B57F-8560F2B5088A}"/>
          </ac:cxnSpMkLst>
        </pc:cxnChg>
        <pc:cxnChg chg="add">
          <ac:chgData name="Stefanos Antaris" userId="a8e5f556-0faa-4ed9-a89e-e83019dd8230" providerId="ADAL" clId="{E6D29392-A522-1F45-9955-8F2FDABFF772}" dt="2018-11-25T16:59:56.110" v="756"/>
          <ac:cxnSpMkLst>
            <pc:docMk/>
            <pc:sldMk cId="3647649870" sldId="417"/>
            <ac:cxnSpMk id="69" creationId="{1F32A0D4-BCA5-8B4F-932A-EE9D7B946477}"/>
          </ac:cxnSpMkLst>
        </pc:cxnChg>
        <pc:cxnChg chg="add">
          <ac:chgData name="Stefanos Antaris" userId="a8e5f556-0faa-4ed9-a89e-e83019dd8230" providerId="ADAL" clId="{E6D29392-A522-1F45-9955-8F2FDABFF772}" dt="2018-11-25T16:59:56.110" v="756"/>
          <ac:cxnSpMkLst>
            <pc:docMk/>
            <pc:sldMk cId="3647649870" sldId="417"/>
            <ac:cxnSpMk id="73" creationId="{7995D5FC-6F65-F240-A4FB-0D7A0D0F049A}"/>
          </ac:cxnSpMkLst>
        </pc:cxnChg>
        <pc:cxnChg chg="add">
          <ac:chgData name="Stefanos Antaris" userId="a8e5f556-0faa-4ed9-a89e-e83019dd8230" providerId="ADAL" clId="{E6D29392-A522-1F45-9955-8F2FDABFF772}" dt="2018-11-25T16:59:56.110" v="756"/>
          <ac:cxnSpMkLst>
            <pc:docMk/>
            <pc:sldMk cId="3647649870" sldId="417"/>
            <ac:cxnSpMk id="76" creationId="{580F914D-940B-3049-B36A-A903A881EAD5}"/>
          </ac:cxnSpMkLst>
        </pc:cxnChg>
        <pc:cxnChg chg="add">
          <ac:chgData name="Stefanos Antaris" userId="a8e5f556-0faa-4ed9-a89e-e83019dd8230" providerId="ADAL" clId="{E6D29392-A522-1F45-9955-8F2FDABFF772}" dt="2018-11-25T16:59:56.110" v="756"/>
          <ac:cxnSpMkLst>
            <pc:docMk/>
            <pc:sldMk cId="3647649870" sldId="417"/>
            <ac:cxnSpMk id="80" creationId="{8678CCC8-4D94-D44F-AC6F-013ED5C63811}"/>
          </ac:cxnSpMkLst>
        </pc:cxnChg>
        <pc:cxnChg chg="add">
          <ac:chgData name="Stefanos Antaris" userId="a8e5f556-0faa-4ed9-a89e-e83019dd8230" providerId="ADAL" clId="{E6D29392-A522-1F45-9955-8F2FDABFF772}" dt="2018-11-25T16:59:56.110" v="756"/>
          <ac:cxnSpMkLst>
            <pc:docMk/>
            <pc:sldMk cId="3647649870" sldId="417"/>
            <ac:cxnSpMk id="81" creationId="{64CBEEA4-EBF2-0145-A255-87521327052E}"/>
          </ac:cxnSpMkLst>
        </pc:cxnChg>
        <pc:cxnChg chg="add">
          <ac:chgData name="Stefanos Antaris" userId="a8e5f556-0faa-4ed9-a89e-e83019dd8230" providerId="ADAL" clId="{E6D29392-A522-1F45-9955-8F2FDABFF772}" dt="2018-11-25T16:59:56.110" v="756"/>
          <ac:cxnSpMkLst>
            <pc:docMk/>
            <pc:sldMk cId="3647649870" sldId="417"/>
            <ac:cxnSpMk id="82" creationId="{2B0C1FF5-ED68-F94A-A5AE-575A56AEB80F}"/>
          </ac:cxnSpMkLst>
        </pc:cxnChg>
        <pc:cxnChg chg="del mod">
          <ac:chgData name="Stefanos Antaris" userId="a8e5f556-0faa-4ed9-a89e-e83019dd8230" providerId="ADAL" clId="{E6D29392-A522-1F45-9955-8F2FDABFF772}" dt="2018-11-25T16:59:52.261" v="754" actId="478"/>
          <ac:cxnSpMkLst>
            <pc:docMk/>
            <pc:sldMk cId="3647649870" sldId="417"/>
            <ac:cxnSpMk id="94" creationId="{4D2AA011-647F-DF45-9846-598241CD5456}"/>
          </ac:cxnSpMkLst>
        </pc:cxnChg>
        <pc:cxnChg chg="del mod">
          <ac:chgData name="Stefanos Antaris" userId="a8e5f556-0faa-4ed9-a89e-e83019dd8230" providerId="ADAL" clId="{E6D29392-A522-1F45-9955-8F2FDABFF772}" dt="2018-11-25T16:59:52.261" v="754" actId="478"/>
          <ac:cxnSpMkLst>
            <pc:docMk/>
            <pc:sldMk cId="3647649870" sldId="417"/>
            <ac:cxnSpMk id="95" creationId="{6DF8EB4A-680E-1F41-B375-1FA8EFD25F97}"/>
          </ac:cxnSpMkLst>
        </pc:cxnChg>
        <pc:cxnChg chg="del mod">
          <ac:chgData name="Stefanos Antaris" userId="a8e5f556-0faa-4ed9-a89e-e83019dd8230" providerId="ADAL" clId="{E6D29392-A522-1F45-9955-8F2FDABFF772}" dt="2018-11-25T16:59:52.261" v="754" actId="478"/>
          <ac:cxnSpMkLst>
            <pc:docMk/>
            <pc:sldMk cId="3647649870" sldId="417"/>
            <ac:cxnSpMk id="96" creationId="{6896D108-6C16-6346-BD31-EA33BFF368D2}"/>
          </ac:cxnSpMkLst>
        </pc:cxnChg>
        <pc:cxnChg chg="del mod">
          <ac:chgData name="Stefanos Antaris" userId="a8e5f556-0faa-4ed9-a89e-e83019dd8230" providerId="ADAL" clId="{E6D29392-A522-1F45-9955-8F2FDABFF772}" dt="2018-11-25T16:59:52.261" v="754" actId="478"/>
          <ac:cxnSpMkLst>
            <pc:docMk/>
            <pc:sldMk cId="3647649870" sldId="417"/>
            <ac:cxnSpMk id="97" creationId="{A3FB170E-07B5-5043-8B62-45D689B55768}"/>
          </ac:cxnSpMkLst>
        </pc:cxnChg>
        <pc:cxnChg chg="del mod">
          <ac:chgData name="Stefanos Antaris" userId="a8e5f556-0faa-4ed9-a89e-e83019dd8230" providerId="ADAL" clId="{E6D29392-A522-1F45-9955-8F2FDABFF772}" dt="2018-11-25T16:59:52.261" v="754" actId="478"/>
          <ac:cxnSpMkLst>
            <pc:docMk/>
            <pc:sldMk cId="3647649870" sldId="417"/>
            <ac:cxnSpMk id="98" creationId="{3C845957-BE9F-644B-8CBA-09B85E72395B}"/>
          </ac:cxnSpMkLst>
        </pc:cxnChg>
        <pc:cxnChg chg="del mod">
          <ac:chgData name="Stefanos Antaris" userId="a8e5f556-0faa-4ed9-a89e-e83019dd8230" providerId="ADAL" clId="{E6D29392-A522-1F45-9955-8F2FDABFF772}" dt="2018-11-25T16:59:52.261" v="754" actId="478"/>
          <ac:cxnSpMkLst>
            <pc:docMk/>
            <pc:sldMk cId="3647649870" sldId="417"/>
            <ac:cxnSpMk id="99" creationId="{C890568C-D640-F848-B3CE-142BC868BD02}"/>
          </ac:cxnSpMkLst>
        </pc:cxnChg>
        <pc:cxnChg chg="del mod">
          <ac:chgData name="Stefanos Antaris" userId="a8e5f556-0faa-4ed9-a89e-e83019dd8230" providerId="ADAL" clId="{E6D29392-A522-1F45-9955-8F2FDABFF772}" dt="2018-11-25T16:59:52.261" v="754" actId="478"/>
          <ac:cxnSpMkLst>
            <pc:docMk/>
            <pc:sldMk cId="3647649870" sldId="417"/>
            <ac:cxnSpMk id="102" creationId="{F0785D41-81DD-B345-83A7-051D9E900136}"/>
          </ac:cxnSpMkLst>
        </pc:cxnChg>
      </pc:sldChg>
      <pc:sldChg chg="modSp add ord">
        <pc:chgData name="Stefanos Antaris" userId="a8e5f556-0faa-4ed9-a89e-e83019dd8230" providerId="ADAL" clId="{E6D29392-A522-1F45-9955-8F2FDABFF772}" dt="2018-11-25T18:38:02.907" v="2218"/>
        <pc:sldMkLst>
          <pc:docMk/>
          <pc:sldMk cId="671136174" sldId="418"/>
        </pc:sldMkLst>
        <pc:spChg chg="mod">
          <ac:chgData name="Stefanos Antaris" userId="a8e5f556-0faa-4ed9-a89e-e83019dd8230" providerId="ADAL" clId="{E6D29392-A522-1F45-9955-8F2FDABFF772}" dt="2018-11-25T18:38:02.907" v="2218"/>
          <ac:spMkLst>
            <pc:docMk/>
            <pc:sldMk cId="671136174" sldId="418"/>
            <ac:spMk id="2" creationId="{B951598E-287E-0B44-A15B-0FCA455E7FC1}"/>
          </ac:spMkLst>
        </pc:spChg>
        <pc:spChg chg="mod">
          <ac:chgData name="Stefanos Antaris" userId="a8e5f556-0faa-4ed9-a89e-e83019dd8230" providerId="ADAL" clId="{E6D29392-A522-1F45-9955-8F2FDABFF772}" dt="2018-11-25T17:57:56.280" v="1432" actId="20577"/>
          <ac:spMkLst>
            <pc:docMk/>
            <pc:sldMk cId="671136174" sldId="418"/>
            <ac:spMk id="3" creationId="{8E96193E-FDCD-FA43-98A0-2BFB0AF233F8}"/>
          </ac:spMkLst>
        </pc:spChg>
      </pc:sldChg>
      <pc:sldChg chg="addSp modSp add">
        <pc:chgData name="Stefanos Antaris" userId="a8e5f556-0faa-4ed9-a89e-e83019dd8230" providerId="ADAL" clId="{E6D29392-A522-1F45-9955-8F2FDABFF772}" dt="2018-11-25T18:38:13.143" v="2232" actId="20577"/>
        <pc:sldMkLst>
          <pc:docMk/>
          <pc:sldMk cId="885327226" sldId="419"/>
        </pc:sldMkLst>
        <pc:spChg chg="mod">
          <ac:chgData name="Stefanos Antaris" userId="a8e5f556-0faa-4ed9-a89e-e83019dd8230" providerId="ADAL" clId="{E6D29392-A522-1F45-9955-8F2FDABFF772}" dt="2018-11-25T18:38:13.143" v="2232" actId="20577"/>
          <ac:spMkLst>
            <pc:docMk/>
            <pc:sldMk cId="885327226" sldId="419"/>
            <ac:spMk id="2" creationId="{704C3BF9-5F6D-4A41-94DC-93956B632286}"/>
          </ac:spMkLst>
        </pc:spChg>
        <pc:spChg chg="mod">
          <ac:chgData name="Stefanos Antaris" userId="a8e5f556-0faa-4ed9-a89e-e83019dd8230" providerId="ADAL" clId="{E6D29392-A522-1F45-9955-8F2FDABFF772}" dt="2018-11-25T18:09:10.416" v="1501" actId="20577"/>
          <ac:spMkLst>
            <pc:docMk/>
            <pc:sldMk cId="885327226" sldId="419"/>
            <ac:spMk id="3" creationId="{D5AB68DF-9D4D-F54E-9F52-2449342D303B}"/>
          </ac:spMkLst>
        </pc:spChg>
        <pc:spChg chg="add mod">
          <ac:chgData name="Stefanos Antaris" userId="a8e5f556-0faa-4ed9-a89e-e83019dd8230" providerId="ADAL" clId="{E6D29392-A522-1F45-9955-8F2FDABFF772}" dt="2018-11-25T18:11:01.385" v="1544" actId="20577"/>
          <ac:spMkLst>
            <pc:docMk/>
            <pc:sldMk cId="885327226" sldId="419"/>
            <ac:spMk id="6" creationId="{074B977D-6086-CE44-B03B-EFD6DC423A61}"/>
          </ac:spMkLst>
        </pc:spChg>
        <pc:picChg chg="add mod">
          <ac:chgData name="Stefanos Antaris" userId="a8e5f556-0faa-4ed9-a89e-e83019dd8230" providerId="ADAL" clId="{E6D29392-A522-1F45-9955-8F2FDABFF772}" dt="2018-11-25T18:10:08.331" v="1506" actId="14100"/>
          <ac:picMkLst>
            <pc:docMk/>
            <pc:sldMk cId="885327226" sldId="419"/>
            <ac:picMk id="5" creationId="{9D4566B1-B411-184C-BD47-36037DE2BA64}"/>
          </ac:picMkLst>
        </pc:picChg>
      </pc:sldChg>
      <pc:sldChg chg="addSp delSp modSp add modAnim">
        <pc:chgData name="Stefanos Antaris" userId="a8e5f556-0faa-4ed9-a89e-e83019dd8230" providerId="ADAL" clId="{E6D29392-A522-1F45-9955-8F2FDABFF772}" dt="2018-11-25T18:38:18.038" v="2244" actId="20577"/>
        <pc:sldMkLst>
          <pc:docMk/>
          <pc:sldMk cId="4050828699" sldId="420"/>
        </pc:sldMkLst>
        <pc:spChg chg="mod">
          <ac:chgData name="Stefanos Antaris" userId="a8e5f556-0faa-4ed9-a89e-e83019dd8230" providerId="ADAL" clId="{E6D29392-A522-1F45-9955-8F2FDABFF772}" dt="2018-11-25T18:38:18.038" v="2244" actId="20577"/>
          <ac:spMkLst>
            <pc:docMk/>
            <pc:sldMk cId="4050828699" sldId="420"/>
            <ac:spMk id="2" creationId="{C23C63D9-5A1E-874A-83B7-72AC33B58394}"/>
          </ac:spMkLst>
        </pc:spChg>
        <pc:spChg chg="mod">
          <ac:chgData name="Stefanos Antaris" userId="a8e5f556-0faa-4ed9-a89e-e83019dd8230" providerId="ADAL" clId="{E6D29392-A522-1F45-9955-8F2FDABFF772}" dt="2018-11-25T18:20:08.102" v="1847" actId="20577"/>
          <ac:spMkLst>
            <pc:docMk/>
            <pc:sldMk cId="4050828699" sldId="420"/>
            <ac:spMk id="3" creationId="{693EF058-309F-8A48-A08F-7FD404E55A5B}"/>
          </ac:spMkLst>
        </pc:spChg>
        <pc:spChg chg="add del">
          <ac:chgData name="Stefanos Antaris" userId="a8e5f556-0faa-4ed9-a89e-e83019dd8230" providerId="ADAL" clId="{E6D29392-A522-1F45-9955-8F2FDABFF772}" dt="2018-11-25T18:20:33.356" v="1849" actId="478"/>
          <ac:spMkLst>
            <pc:docMk/>
            <pc:sldMk cId="4050828699" sldId="420"/>
            <ac:spMk id="4" creationId="{EB8E872C-7285-FC40-B688-AC7141F8AF03}"/>
          </ac:spMkLst>
        </pc:spChg>
        <pc:spChg chg="add mod">
          <ac:chgData name="Stefanos Antaris" userId="a8e5f556-0faa-4ed9-a89e-e83019dd8230" providerId="ADAL" clId="{E6D29392-A522-1F45-9955-8F2FDABFF772}" dt="2018-11-25T18:22:44.927" v="1868" actId="1076"/>
          <ac:spMkLst>
            <pc:docMk/>
            <pc:sldMk cId="4050828699" sldId="420"/>
            <ac:spMk id="5" creationId="{B43EBEA6-3547-C246-ABCB-9F44E1881056}"/>
          </ac:spMkLst>
        </pc:spChg>
        <pc:spChg chg="add">
          <ac:chgData name="Stefanos Antaris" userId="a8e5f556-0faa-4ed9-a89e-e83019dd8230" providerId="ADAL" clId="{E6D29392-A522-1F45-9955-8F2FDABFF772}" dt="2018-11-25T18:20:30.463" v="1848"/>
          <ac:spMkLst>
            <pc:docMk/>
            <pc:sldMk cId="4050828699" sldId="420"/>
            <ac:spMk id="29" creationId="{6A542F1F-9849-2B41-8D5D-EC21418EC4B7}"/>
          </ac:spMkLst>
        </pc:spChg>
        <pc:spChg chg="add mod">
          <ac:chgData name="Stefanos Antaris" userId="a8e5f556-0faa-4ed9-a89e-e83019dd8230" providerId="ADAL" clId="{E6D29392-A522-1F45-9955-8F2FDABFF772}" dt="2018-11-25T18:22:44.927" v="1868" actId="1076"/>
          <ac:spMkLst>
            <pc:docMk/>
            <pc:sldMk cId="4050828699" sldId="420"/>
            <ac:spMk id="30" creationId="{17704222-0E49-9549-8399-D8177D767ED5}"/>
          </ac:spMkLst>
        </pc:spChg>
        <pc:spChg chg="add">
          <ac:chgData name="Stefanos Antaris" userId="a8e5f556-0faa-4ed9-a89e-e83019dd8230" providerId="ADAL" clId="{E6D29392-A522-1F45-9955-8F2FDABFF772}" dt="2018-11-25T18:20:30.463" v="1848"/>
          <ac:spMkLst>
            <pc:docMk/>
            <pc:sldMk cId="4050828699" sldId="420"/>
            <ac:spMk id="31" creationId="{42DF54A1-E77A-144C-8604-C44FDF17ED61}"/>
          </ac:spMkLst>
        </pc:spChg>
        <pc:spChg chg="add mod">
          <ac:chgData name="Stefanos Antaris" userId="a8e5f556-0faa-4ed9-a89e-e83019dd8230" providerId="ADAL" clId="{E6D29392-A522-1F45-9955-8F2FDABFF772}" dt="2018-11-25T18:22:54.230" v="1870" actId="1076"/>
          <ac:spMkLst>
            <pc:docMk/>
            <pc:sldMk cId="4050828699" sldId="420"/>
            <ac:spMk id="34" creationId="{FB51A83D-DB38-DA46-AA54-91BBA5DB6085}"/>
          </ac:spMkLst>
        </pc:spChg>
        <pc:spChg chg="add mod">
          <ac:chgData name="Stefanos Antaris" userId="a8e5f556-0faa-4ed9-a89e-e83019dd8230" providerId="ADAL" clId="{E6D29392-A522-1F45-9955-8F2FDABFF772}" dt="2018-11-25T18:22:44.927" v="1868" actId="1076"/>
          <ac:spMkLst>
            <pc:docMk/>
            <pc:sldMk cId="4050828699" sldId="420"/>
            <ac:spMk id="35" creationId="{12C8E3FF-CE8F-AB48-B5B4-FC1FF4581909}"/>
          </ac:spMkLst>
        </pc:spChg>
        <pc:spChg chg="add">
          <ac:chgData name="Stefanos Antaris" userId="a8e5f556-0faa-4ed9-a89e-e83019dd8230" providerId="ADAL" clId="{E6D29392-A522-1F45-9955-8F2FDABFF772}" dt="2018-11-25T18:20:30.463" v="1848"/>
          <ac:spMkLst>
            <pc:docMk/>
            <pc:sldMk cId="4050828699" sldId="420"/>
            <ac:spMk id="36" creationId="{3C4DB482-DF70-384B-B9F5-7E0017E4A264}"/>
          </ac:spMkLst>
        </pc:spChg>
        <pc:spChg chg="add del">
          <ac:chgData name="Stefanos Antaris" userId="a8e5f556-0faa-4ed9-a89e-e83019dd8230" providerId="ADAL" clId="{E6D29392-A522-1F45-9955-8F2FDABFF772}" dt="2018-11-25T18:20:34.706" v="1850" actId="478"/>
          <ac:spMkLst>
            <pc:docMk/>
            <pc:sldMk cId="4050828699" sldId="420"/>
            <ac:spMk id="38" creationId="{412EA7BD-284C-B24C-991E-FD922F14BB2B}"/>
          </ac:spMkLst>
        </pc:spChg>
        <pc:spChg chg="add del">
          <ac:chgData name="Stefanos Antaris" userId="a8e5f556-0faa-4ed9-a89e-e83019dd8230" providerId="ADAL" clId="{E6D29392-A522-1F45-9955-8F2FDABFF772}" dt="2018-11-25T18:20:37.522" v="1852" actId="478"/>
          <ac:spMkLst>
            <pc:docMk/>
            <pc:sldMk cId="4050828699" sldId="420"/>
            <ac:spMk id="39" creationId="{DA4FDEB5-9170-7F4D-BB6E-2B6D6DBEC0CD}"/>
          </ac:spMkLst>
        </pc:spChg>
        <pc:spChg chg="add del">
          <ac:chgData name="Stefanos Antaris" userId="a8e5f556-0faa-4ed9-a89e-e83019dd8230" providerId="ADAL" clId="{E6D29392-A522-1F45-9955-8F2FDABFF772}" dt="2018-11-25T18:20:36.022" v="1851" actId="478"/>
          <ac:spMkLst>
            <pc:docMk/>
            <pc:sldMk cId="4050828699" sldId="420"/>
            <ac:spMk id="40" creationId="{DAB02A18-CAA1-C744-B76D-333D0E7970B4}"/>
          </ac:spMkLst>
        </pc:spChg>
        <pc:spChg chg="add del">
          <ac:chgData name="Stefanos Antaris" userId="a8e5f556-0faa-4ed9-a89e-e83019dd8230" providerId="ADAL" clId="{E6D29392-A522-1F45-9955-8F2FDABFF772}" dt="2018-11-25T18:20:57.395" v="1855"/>
          <ac:spMkLst>
            <pc:docMk/>
            <pc:sldMk cId="4050828699" sldId="420"/>
            <ac:spMk id="41" creationId="{0793B88E-E49F-0D40-8354-AC43EA9355A1}"/>
          </ac:spMkLst>
        </pc:spChg>
        <pc:picChg chg="add mod">
          <ac:chgData name="Stefanos Antaris" userId="a8e5f556-0faa-4ed9-a89e-e83019dd8230" providerId="ADAL" clId="{E6D29392-A522-1F45-9955-8F2FDABFF772}" dt="2018-11-25T18:22:44.927" v="1868" actId="1076"/>
          <ac:picMkLst>
            <pc:docMk/>
            <pc:sldMk cId="4050828699" sldId="420"/>
            <ac:picMk id="6" creationId="{D802E831-B5B7-4D4C-8957-D7C5AFBC7280}"/>
          </ac:picMkLst>
        </pc:picChg>
        <pc:picChg chg="add mod">
          <ac:chgData name="Stefanos Antaris" userId="a8e5f556-0faa-4ed9-a89e-e83019dd8230" providerId="ADAL" clId="{E6D29392-A522-1F45-9955-8F2FDABFF772}" dt="2018-11-25T18:22:44.927" v="1868" actId="1076"/>
          <ac:picMkLst>
            <pc:docMk/>
            <pc:sldMk cId="4050828699" sldId="420"/>
            <ac:picMk id="7" creationId="{C879DFC0-712A-EC48-B2B1-F626024AF262}"/>
          </ac:picMkLst>
        </pc:picChg>
        <pc:picChg chg="add mod">
          <ac:chgData name="Stefanos Antaris" userId="a8e5f556-0faa-4ed9-a89e-e83019dd8230" providerId="ADAL" clId="{E6D29392-A522-1F45-9955-8F2FDABFF772}" dt="2018-11-25T18:22:44.927" v="1868" actId="1076"/>
          <ac:picMkLst>
            <pc:docMk/>
            <pc:sldMk cId="4050828699" sldId="420"/>
            <ac:picMk id="8" creationId="{DC4A596C-186D-CD4A-A05A-1062D5FD4D27}"/>
          </ac:picMkLst>
        </pc:picChg>
        <pc:picChg chg="add mod">
          <ac:chgData name="Stefanos Antaris" userId="a8e5f556-0faa-4ed9-a89e-e83019dd8230" providerId="ADAL" clId="{E6D29392-A522-1F45-9955-8F2FDABFF772}" dt="2018-11-25T18:22:44.927" v="1868" actId="1076"/>
          <ac:picMkLst>
            <pc:docMk/>
            <pc:sldMk cId="4050828699" sldId="420"/>
            <ac:picMk id="9" creationId="{3644C654-6ADE-6D45-9BB3-E5F60E728060}"/>
          </ac:picMkLst>
        </pc:picChg>
        <pc:picChg chg="add mod">
          <ac:chgData name="Stefanos Antaris" userId="a8e5f556-0faa-4ed9-a89e-e83019dd8230" providerId="ADAL" clId="{E6D29392-A522-1F45-9955-8F2FDABFF772}" dt="2018-11-25T18:22:44.927" v="1868" actId="1076"/>
          <ac:picMkLst>
            <pc:docMk/>
            <pc:sldMk cId="4050828699" sldId="420"/>
            <ac:picMk id="10" creationId="{D66A7B2C-5288-9F4B-A23F-4812E0777D57}"/>
          </ac:picMkLst>
        </pc:picChg>
        <pc:picChg chg="add mod">
          <ac:chgData name="Stefanos Antaris" userId="a8e5f556-0faa-4ed9-a89e-e83019dd8230" providerId="ADAL" clId="{E6D29392-A522-1F45-9955-8F2FDABFF772}" dt="2018-11-25T18:22:44.927" v="1868" actId="1076"/>
          <ac:picMkLst>
            <pc:docMk/>
            <pc:sldMk cId="4050828699" sldId="420"/>
            <ac:picMk id="11" creationId="{06680FC8-5FA2-BF42-B966-C0C6EC270C92}"/>
          </ac:picMkLst>
        </pc:picChg>
        <pc:picChg chg="add">
          <ac:chgData name="Stefanos Antaris" userId="a8e5f556-0faa-4ed9-a89e-e83019dd8230" providerId="ADAL" clId="{E6D29392-A522-1F45-9955-8F2FDABFF772}" dt="2018-11-25T18:20:30.463" v="1848"/>
          <ac:picMkLst>
            <pc:docMk/>
            <pc:sldMk cId="4050828699" sldId="420"/>
            <ac:picMk id="18" creationId="{53DBCBD3-1F8A-F749-92D3-CB671C49B2E4}"/>
          </ac:picMkLst>
        </pc:picChg>
        <pc:picChg chg="add">
          <ac:chgData name="Stefanos Antaris" userId="a8e5f556-0faa-4ed9-a89e-e83019dd8230" providerId="ADAL" clId="{E6D29392-A522-1F45-9955-8F2FDABFF772}" dt="2018-11-25T18:20:30.463" v="1848"/>
          <ac:picMkLst>
            <pc:docMk/>
            <pc:sldMk cId="4050828699" sldId="420"/>
            <ac:picMk id="19" creationId="{2D7A611B-253D-544F-B604-071FE312A272}"/>
          </ac:picMkLst>
        </pc:picChg>
        <pc:picChg chg="add">
          <ac:chgData name="Stefanos Antaris" userId="a8e5f556-0faa-4ed9-a89e-e83019dd8230" providerId="ADAL" clId="{E6D29392-A522-1F45-9955-8F2FDABFF772}" dt="2018-11-25T18:20:30.463" v="1848"/>
          <ac:picMkLst>
            <pc:docMk/>
            <pc:sldMk cId="4050828699" sldId="420"/>
            <ac:picMk id="20" creationId="{5D861C08-2E28-8C4D-B1A0-966DE0E8692A}"/>
          </ac:picMkLst>
        </pc:picChg>
        <pc:picChg chg="add">
          <ac:chgData name="Stefanos Antaris" userId="a8e5f556-0faa-4ed9-a89e-e83019dd8230" providerId="ADAL" clId="{E6D29392-A522-1F45-9955-8F2FDABFF772}" dt="2018-11-25T18:20:30.463" v="1848"/>
          <ac:picMkLst>
            <pc:docMk/>
            <pc:sldMk cId="4050828699" sldId="420"/>
            <ac:picMk id="21" creationId="{C39A48F1-33B2-2D4A-B1B7-15943C8E5C28}"/>
          </ac:picMkLst>
        </pc:picChg>
        <pc:picChg chg="add">
          <ac:chgData name="Stefanos Antaris" userId="a8e5f556-0faa-4ed9-a89e-e83019dd8230" providerId="ADAL" clId="{E6D29392-A522-1F45-9955-8F2FDABFF772}" dt="2018-11-25T18:20:30.463" v="1848"/>
          <ac:picMkLst>
            <pc:docMk/>
            <pc:sldMk cId="4050828699" sldId="420"/>
            <ac:picMk id="22" creationId="{0D536DC2-8520-3840-9B59-053C438A9816}"/>
          </ac:picMkLst>
        </pc:picChg>
        <pc:picChg chg="add">
          <ac:chgData name="Stefanos Antaris" userId="a8e5f556-0faa-4ed9-a89e-e83019dd8230" providerId="ADAL" clId="{E6D29392-A522-1F45-9955-8F2FDABFF772}" dt="2018-11-25T18:20:30.463" v="1848"/>
          <ac:picMkLst>
            <pc:docMk/>
            <pc:sldMk cId="4050828699" sldId="420"/>
            <ac:picMk id="32" creationId="{B9A4EB9F-797B-184D-A576-4A9A105A67F5}"/>
          </ac:picMkLst>
        </pc:picChg>
        <pc:cxnChg chg="add mod">
          <ac:chgData name="Stefanos Antaris" userId="a8e5f556-0faa-4ed9-a89e-e83019dd8230" providerId="ADAL" clId="{E6D29392-A522-1F45-9955-8F2FDABFF772}" dt="2018-11-25T18:22:44.927" v="1868" actId="1076"/>
          <ac:cxnSpMkLst>
            <pc:docMk/>
            <pc:sldMk cId="4050828699" sldId="420"/>
            <ac:cxnSpMk id="12" creationId="{8E11BBED-037A-5F4C-A271-519AEBC5C471}"/>
          </ac:cxnSpMkLst>
        </pc:cxnChg>
        <pc:cxnChg chg="add mod">
          <ac:chgData name="Stefanos Antaris" userId="a8e5f556-0faa-4ed9-a89e-e83019dd8230" providerId="ADAL" clId="{E6D29392-A522-1F45-9955-8F2FDABFF772}" dt="2018-11-25T18:22:44.927" v="1868" actId="1076"/>
          <ac:cxnSpMkLst>
            <pc:docMk/>
            <pc:sldMk cId="4050828699" sldId="420"/>
            <ac:cxnSpMk id="13" creationId="{D7B3E45F-478F-424C-BD13-B057EE36D6DA}"/>
          </ac:cxnSpMkLst>
        </pc:cxnChg>
        <pc:cxnChg chg="add mod">
          <ac:chgData name="Stefanos Antaris" userId="a8e5f556-0faa-4ed9-a89e-e83019dd8230" providerId="ADAL" clId="{E6D29392-A522-1F45-9955-8F2FDABFF772}" dt="2018-11-25T18:22:44.927" v="1868" actId="1076"/>
          <ac:cxnSpMkLst>
            <pc:docMk/>
            <pc:sldMk cId="4050828699" sldId="420"/>
            <ac:cxnSpMk id="14" creationId="{25A39CBD-E6D7-8D4B-9749-D609FD281B66}"/>
          </ac:cxnSpMkLst>
        </pc:cxnChg>
        <pc:cxnChg chg="add mod">
          <ac:chgData name="Stefanos Antaris" userId="a8e5f556-0faa-4ed9-a89e-e83019dd8230" providerId="ADAL" clId="{E6D29392-A522-1F45-9955-8F2FDABFF772}" dt="2018-11-25T18:22:44.927" v="1868" actId="1076"/>
          <ac:cxnSpMkLst>
            <pc:docMk/>
            <pc:sldMk cId="4050828699" sldId="420"/>
            <ac:cxnSpMk id="15" creationId="{D56FFEBA-7E5F-394F-A43A-6598F479ADF4}"/>
          </ac:cxnSpMkLst>
        </pc:cxnChg>
        <pc:cxnChg chg="add mod">
          <ac:chgData name="Stefanos Antaris" userId="a8e5f556-0faa-4ed9-a89e-e83019dd8230" providerId="ADAL" clId="{E6D29392-A522-1F45-9955-8F2FDABFF772}" dt="2018-11-25T18:22:44.927" v="1868" actId="1076"/>
          <ac:cxnSpMkLst>
            <pc:docMk/>
            <pc:sldMk cId="4050828699" sldId="420"/>
            <ac:cxnSpMk id="16" creationId="{783F4110-D0F8-DE46-A973-84986CB80679}"/>
          </ac:cxnSpMkLst>
        </pc:cxnChg>
        <pc:cxnChg chg="add mod">
          <ac:chgData name="Stefanos Antaris" userId="a8e5f556-0faa-4ed9-a89e-e83019dd8230" providerId="ADAL" clId="{E6D29392-A522-1F45-9955-8F2FDABFF772}" dt="2018-11-25T18:22:44.927" v="1868" actId="1076"/>
          <ac:cxnSpMkLst>
            <pc:docMk/>
            <pc:sldMk cId="4050828699" sldId="420"/>
            <ac:cxnSpMk id="17" creationId="{3EF7C590-15ED-A44D-86BE-D68A9F3D66F2}"/>
          </ac:cxnSpMkLst>
        </pc:cxnChg>
        <pc:cxnChg chg="add">
          <ac:chgData name="Stefanos Antaris" userId="a8e5f556-0faa-4ed9-a89e-e83019dd8230" providerId="ADAL" clId="{E6D29392-A522-1F45-9955-8F2FDABFF772}" dt="2018-11-25T18:20:30.463" v="1848"/>
          <ac:cxnSpMkLst>
            <pc:docMk/>
            <pc:sldMk cId="4050828699" sldId="420"/>
            <ac:cxnSpMk id="23" creationId="{7BF8729D-FE1D-3740-A373-6669B85EF261}"/>
          </ac:cxnSpMkLst>
        </pc:cxnChg>
        <pc:cxnChg chg="add">
          <ac:chgData name="Stefanos Antaris" userId="a8e5f556-0faa-4ed9-a89e-e83019dd8230" providerId="ADAL" clId="{E6D29392-A522-1F45-9955-8F2FDABFF772}" dt="2018-11-25T18:20:30.463" v="1848"/>
          <ac:cxnSpMkLst>
            <pc:docMk/>
            <pc:sldMk cId="4050828699" sldId="420"/>
            <ac:cxnSpMk id="24" creationId="{FD47359E-AFC6-B74D-AA91-C5A218EED465}"/>
          </ac:cxnSpMkLst>
        </pc:cxnChg>
        <pc:cxnChg chg="add">
          <ac:chgData name="Stefanos Antaris" userId="a8e5f556-0faa-4ed9-a89e-e83019dd8230" providerId="ADAL" clId="{E6D29392-A522-1F45-9955-8F2FDABFF772}" dt="2018-11-25T18:20:30.463" v="1848"/>
          <ac:cxnSpMkLst>
            <pc:docMk/>
            <pc:sldMk cId="4050828699" sldId="420"/>
            <ac:cxnSpMk id="25" creationId="{A354427A-4CF5-2D4F-8503-232349E05FF2}"/>
          </ac:cxnSpMkLst>
        </pc:cxnChg>
        <pc:cxnChg chg="add">
          <ac:chgData name="Stefanos Antaris" userId="a8e5f556-0faa-4ed9-a89e-e83019dd8230" providerId="ADAL" clId="{E6D29392-A522-1F45-9955-8F2FDABFF772}" dt="2018-11-25T18:20:30.463" v="1848"/>
          <ac:cxnSpMkLst>
            <pc:docMk/>
            <pc:sldMk cId="4050828699" sldId="420"/>
            <ac:cxnSpMk id="26" creationId="{9A8A2522-E7A5-3A43-8D63-441588AD43BA}"/>
          </ac:cxnSpMkLst>
        </pc:cxnChg>
        <pc:cxnChg chg="add">
          <ac:chgData name="Stefanos Antaris" userId="a8e5f556-0faa-4ed9-a89e-e83019dd8230" providerId="ADAL" clId="{E6D29392-A522-1F45-9955-8F2FDABFF772}" dt="2018-11-25T18:20:30.463" v="1848"/>
          <ac:cxnSpMkLst>
            <pc:docMk/>
            <pc:sldMk cId="4050828699" sldId="420"/>
            <ac:cxnSpMk id="27" creationId="{016AF40A-08F6-414B-8E94-CAB78B262894}"/>
          </ac:cxnSpMkLst>
        </pc:cxnChg>
        <pc:cxnChg chg="add">
          <ac:chgData name="Stefanos Antaris" userId="a8e5f556-0faa-4ed9-a89e-e83019dd8230" providerId="ADAL" clId="{E6D29392-A522-1F45-9955-8F2FDABFF772}" dt="2018-11-25T18:20:30.463" v="1848"/>
          <ac:cxnSpMkLst>
            <pc:docMk/>
            <pc:sldMk cId="4050828699" sldId="420"/>
            <ac:cxnSpMk id="28" creationId="{78D60C2B-7367-A242-909D-8F68833B4F21}"/>
          </ac:cxnSpMkLst>
        </pc:cxnChg>
        <pc:cxnChg chg="add mod">
          <ac:chgData name="Stefanos Antaris" userId="a8e5f556-0faa-4ed9-a89e-e83019dd8230" providerId="ADAL" clId="{E6D29392-A522-1F45-9955-8F2FDABFF772}" dt="2018-11-25T18:22:44.927" v="1868" actId="1076"/>
          <ac:cxnSpMkLst>
            <pc:docMk/>
            <pc:sldMk cId="4050828699" sldId="420"/>
            <ac:cxnSpMk id="33" creationId="{8299AEB7-17A1-3C45-8EF0-E42A68C89080}"/>
          </ac:cxnSpMkLst>
        </pc:cxnChg>
        <pc:cxnChg chg="add del mod">
          <ac:chgData name="Stefanos Antaris" userId="a8e5f556-0faa-4ed9-a89e-e83019dd8230" providerId="ADAL" clId="{E6D29392-A522-1F45-9955-8F2FDABFF772}" dt="2018-11-25T18:20:45.398" v="1853" actId="478"/>
          <ac:cxnSpMkLst>
            <pc:docMk/>
            <pc:sldMk cId="4050828699" sldId="420"/>
            <ac:cxnSpMk id="37" creationId="{5621AF2F-031E-B343-A0C9-D6AFC969C23C}"/>
          </ac:cxnSpMkLst>
        </pc:cxnChg>
        <pc:cxnChg chg="add del">
          <ac:chgData name="Stefanos Antaris" userId="a8e5f556-0faa-4ed9-a89e-e83019dd8230" providerId="ADAL" clId="{E6D29392-A522-1F45-9955-8F2FDABFF772}" dt="2018-11-25T18:20:59.885" v="1857" actId="478"/>
          <ac:cxnSpMkLst>
            <pc:docMk/>
            <pc:sldMk cId="4050828699" sldId="420"/>
            <ac:cxnSpMk id="42" creationId="{6F8899C8-930E-3E47-A1B9-4CCD074788ED}"/>
          </ac:cxnSpMkLst>
        </pc:cxnChg>
        <pc:cxnChg chg="add mod">
          <ac:chgData name="Stefanos Antaris" userId="a8e5f556-0faa-4ed9-a89e-e83019dd8230" providerId="ADAL" clId="{E6D29392-A522-1F45-9955-8F2FDABFF772}" dt="2018-11-25T18:23:12.998" v="1872" actId="13822"/>
          <ac:cxnSpMkLst>
            <pc:docMk/>
            <pc:sldMk cId="4050828699" sldId="420"/>
            <ac:cxnSpMk id="43" creationId="{8F7D902A-2307-B74B-960D-AB57D7E74821}"/>
          </ac:cxnSpMkLst>
        </pc:cxnChg>
      </pc:sldChg>
      <pc:sldChg chg="modSp add">
        <pc:chgData name="Stefanos Antaris" userId="a8e5f556-0faa-4ed9-a89e-e83019dd8230" providerId="ADAL" clId="{E6D29392-A522-1F45-9955-8F2FDABFF772}" dt="2018-11-25T18:17:51.776" v="1673" actId="27636"/>
        <pc:sldMkLst>
          <pc:docMk/>
          <pc:sldMk cId="1680998253" sldId="421"/>
        </pc:sldMkLst>
        <pc:spChg chg="mod">
          <ac:chgData name="Stefanos Antaris" userId="a8e5f556-0faa-4ed9-a89e-e83019dd8230" providerId="ADAL" clId="{E6D29392-A522-1F45-9955-8F2FDABFF772}" dt="2018-11-25T18:17:51.776" v="1673" actId="27636"/>
          <ac:spMkLst>
            <pc:docMk/>
            <pc:sldMk cId="1680998253" sldId="421"/>
            <ac:spMk id="2" creationId="{CF955EDB-59CF-924D-9CE5-B3305E7DE092}"/>
          </ac:spMkLst>
        </pc:spChg>
      </pc:sldChg>
      <pc:sldChg chg="modSp add">
        <pc:chgData name="Stefanos Antaris" userId="a8e5f556-0faa-4ed9-a89e-e83019dd8230" providerId="ADAL" clId="{E6D29392-A522-1F45-9955-8F2FDABFF772}" dt="2018-11-25T18:18:24.405" v="1702" actId="20577"/>
        <pc:sldMkLst>
          <pc:docMk/>
          <pc:sldMk cId="2901579374" sldId="422"/>
        </pc:sldMkLst>
        <pc:spChg chg="mod">
          <ac:chgData name="Stefanos Antaris" userId="a8e5f556-0faa-4ed9-a89e-e83019dd8230" providerId="ADAL" clId="{E6D29392-A522-1F45-9955-8F2FDABFF772}" dt="2018-11-25T18:18:24.405" v="1702" actId="20577"/>
          <ac:spMkLst>
            <pc:docMk/>
            <pc:sldMk cId="2901579374" sldId="422"/>
            <ac:spMk id="2" creationId="{CF955EDB-59CF-924D-9CE5-B3305E7DE092}"/>
          </ac:spMkLst>
        </pc:spChg>
      </pc:sldChg>
      <pc:sldChg chg="modSp add">
        <pc:chgData name="Stefanos Antaris" userId="a8e5f556-0faa-4ed9-a89e-e83019dd8230" providerId="ADAL" clId="{E6D29392-A522-1F45-9955-8F2FDABFF772}" dt="2018-11-25T18:36:50.602" v="2146" actId="20577"/>
        <pc:sldMkLst>
          <pc:docMk/>
          <pc:sldMk cId="86752674" sldId="423"/>
        </pc:sldMkLst>
        <pc:spChg chg="mod">
          <ac:chgData name="Stefanos Antaris" userId="a8e5f556-0faa-4ed9-a89e-e83019dd8230" providerId="ADAL" clId="{E6D29392-A522-1F45-9955-8F2FDABFF772}" dt="2018-11-25T18:36:50.602" v="2146" actId="20577"/>
          <ac:spMkLst>
            <pc:docMk/>
            <pc:sldMk cId="86752674" sldId="423"/>
            <ac:spMk id="2" creationId="{CF955EDB-59CF-924D-9CE5-B3305E7DE092}"/>
          </ac:spMkLst>
        </pc:spChg>
      </pc:sldChg>
      <pc:sldChg chg="add">
        <pc:chgData name="Stefanos Antaris" userId="a8e5f556-0faa-4ed9-a89e-e83019dd8230" providerId="ADAL" clId="{E6D29392-A522-1F45-9955-8F2FDABFF772}" dt="2018-11-25T18:54:03.396" v="3062"/>
        <pc:sldMkLst>
          <pc:docMk/>
          <pc:sldMk cId="142347437" sldId="424"/>
        </pc:sldMkLst>
      </pc:sldChg>
      <pc:sldChg chg="modSp add modAnim">
        <pc:chgData name="Stefanos Antaris" userId="a8e5f556-0faa-4ed9-a89e-e83019dd8230" providerId="ADAL" clId="{E6D29392-A522-1F45-9955-8F2FDABFF772}" dt="2018-11-25T18:55:59.384" v="3197" actId="20577"/>
        <pc:sldMkLst>
          <pc:docMk/>
          <pc:sldMk cId="1584089247" sldId="425"/>
        </pc:sldMkLst>
        <pc:spChg chg="mod">
          <ac:chgData name="Stefanos Antaris" userId="a8e5f556-0faa-4ed9-a89e-e83019dd8230" providerId="ADAL" clId="{E6D29392-A522-1F45-9955-8F2FDABFF772}" dt="2018-11-25T18:55:59.384" v="3197" actId="20577"/>
          <ac:spMkLst>
            <pc:docMk/>
            <pc:sldMk cId="1584089247" sldId="425"/>
            <ac:spMk id="3" creationId="{F71133F7-B4BD-A949-AD83-4A45F264561A}"/>
          </ac:spMkLst>
        </pc:spChg>
      </pc:sldChg>
      <pc:sldChg chg="add del">
        <pc:chgData name="Stefanos Antaris" userId="a8e5f556-0faa-4ed9-a89e-e83019dd8230" providerId="ADAL" clId="{E6D29392-A522-1F45-9955-8F2FDABFF772}" dt="2018-11-25T18:58:04.010" v="3254" actId="2696"/>
        <pc:sldMkLst>
          <pc:docMk/>
          <pc:sldMk cId="1847316224" sldId="426"/>
        </pc:sldMkLst>
      </pc:sldChg>
      <pc:sldChg chg="modSp add">
        <pc:chgData name="Stefanos Antaris" userId="a8e5f556-0faa-4ed9-a89e-e83019dd8230" providerId="ADAL" clId="{E6D29392-A522-1F45-9955-8F2FDABFF772}" dt="2018-11-25T18:58:09.492" v="3257" actId="20577"/>
        <pc:sldMkLst>
          <pc:docMk/>
          <pc:sldMk cId="3917463048" sldId="426"/>
        </pc:sldMkLst>
        <pc:spChg chg="mod">
          <ac:chgData name="Stefanos Antaris" userId="a8e5f556-0faa-4ed9-a89e-e83019dd8230" providerId="ADAL" clId="{E6D29392-A522-1F45-9955-8F2FDABFF772}" dt="2018-11-25T18:58:09.492" v="3257" actId="20577"/>
          <ac:spMkLst>
            <pc:docMk/>
            <pc:sldMk cId="3917463048" sldId="426"/>
            <ac:spMk id="2" creationId="{CF955EDB-59CF-924D-9CE5-B3305E7DE092}"/>
          </ac:spMkLst>
        </pc:spChg>
      </pc:sldChg>
      <pc:sldChg chg="modSp add">
        <pc:chgData name="Stefanos Antaris" userId="a8e5f556-0faa-4ed9-a89e-e83019dd8230" providerId="ADAL" clId="{E6D29392-A522-1F45-9955-8F2FDABFF772}" dt="2018-11-25T19:26:07.883" v="4098" actId="20577"/>
        <pc:sldMkLst>
          <pc:docMk/>
          <pc:sldMk cId="1792507276" sldId="427"/>
        </pc:sldMkLst>
        <pc:spChg chg="mod">
          <ac:chgData name="Stefanos Antaris" userId="a8e5f556-0faa-4ed9-a89e-e83019dd8230" providerId="ADAL" clId="{E6D29392-A522-1F45-9955-8F2FDABFF772}" dt="2018-11-25T19:20:31.181" v="4036" actId="20577"/>
          <ac:spMkLst>
            <pc:docMk/>
            <pc:sldMk cId="1792507276" sldId="427"/>
            <ac:spMk id="2" creationId="{E0B99D80-CEA3-3F4C-A532-A0E7453C7BE2}"/>
          </ac:spMkLst>
        </pc:spChg>
        <pc:spChg chg="mod">
          <ac:chgData name="Stefanos Antaris" userId="a8e5f556-0faa-4ed9-a89e-e83019dd8230" providerId="ADAL" clId="{E6D29392-A522-1F45-9955-8F2FDABFF772}" dt="2018-11-25T19:26:07.883" v="4098" actId="20577"/>
          <ac:spMkLst>
            <pc:docMk/>
            <pc:sldMk cId="1792507276" sldId="427"/>
            <ac:spMk id="3" creationId="{CA7955CE-352C-114E-98CB-EEFC3A9C658B}"/>
          </ac:spMkLst>
        </pc:spChg>
      </pc:sldChg>
      <pc:sldChg chg="modSp add">
        <pc:chgData name="Stefanos Antaris" userId="a8e5f556-0faa-4ed9-a89e-e83019dd8230" providerId="ADAL" clId="{E6D29392-A522-1F45-9955-8F2FDABFF772}" dt="2018-11-25T19:48:49.746" v="4877" actId="20577"/>
        <pc:sldMkLst>
          <pc:docMk/>
          <pc:sldMk cId="2343315294" sldId="428"/>
        </pc:sldMkLst>
        <pc:spChg chg="mod">
          <ac:chgData name="Stefanos Antaris" userId="a8e5f556-0faa-4ed9-a89e-e83019dd8230" providerId="ADAL" clId="{E6D29392-A522-1F45-9955-8F2FDABFF772}" dt="2018-11-25T19:29:47.771" v="4106" actId="20577"/>
          <ac:spMkLst>
            <pc:docMk/>
            <pc:sldMk cId="2343315294" sldId="428"/>
            <ac:spMk id="2" creationId="{4008441B-AD4B-EC48-A819-D689E8838F20}"/>
          </ac:spMkLst>
        </pc:spChg>
        <pc:spChg chg="mod">
          <ac:chgData name="Stefanos Antaris" userId="a8e5f556-0faa-4ed9-a89e-e83019dd8230" providerId="ADAL" clId="{E6D29392-A522-1F45-9955-8F2FDABFF772}" dt="2018-11-25T19:48:49.746" v="4877" actId="20577"/>
          <ac:spMkLst>
            <pc:docMk/>
            <pc:sldMk cId="2343315294" sldId="428"/>
            <ac:spMk id="3" creationId="{6C3473DA-A81D-0B4B-89FB-A693AC48A374}"/>
          </ac:spMkLst>
        </pc:spChg>
      </pc:sldChg>
      <pc:sldChg chg="addSp delSp modSp add mod setBg">
        <pc:chgData name="Stefanos Antaris" userId="a8e5f556-0faa-4ed9-a89e-e83019dd8230" providerId="ADAL" clId="{E6D29392-A522-1F45-9955-8F2FDABFF772}" dt="2018-11-25T19:53:38.425" v="4899" actId="255"/>
        <pc:sldMkLst>
          <pc:docMk/>
          <pc:sldMk cId="666291005" sldId="429"/>
        </pc:sldMkLst>
        <pc:spChg chg="mod">
          <ac:chgData name="Stefanos Antaris" userId="a8e5f556-0faa-4ed9-a89e-e83019dd8230" providerId="ADAL" clId="{E6D29392-A522-1F45-9955-8F2FDABFF772}" dt="2018-11-25T19:53:38.425" v="4899" actId="255"/>
          <ac:spMkLst>
            <pc:docMk/>
            <pc:sldMk cId="666291005" sldId="429"/>
            <ac:spMk id="2" creationId="{B9A27E22-309C-3E4B-9066-6060CAC95E80}"/>
          </ac:spMkLst>
        </pc:spChg>
        <pc:spChg chg="mod">
          <ac:chgData name="Stefanos Antaris" userId="a8e5f556-0faa-4ed9-a89e-e83019dd8230" providerId="ADAL" clId="{E6D29392-A522-1F45-9955-8F2FDABFF772}" dt="2018-11-25T19:53:04.437" v="4896" actId="26606"/>
          <ac:spMkLst>
            <pc:docMk/>
            <pc:sldMk cId="666291005" sldId="429"/>
            <ac:spMk id="3" creationId="{DCC3225E-51B3-6443-A718-8D4DEBD562E3}"/>
          </ac:spMkLst>
        </pc:spChg>
        <pc:spChg chg="add del">
          <ac:chgData name="Stefanos Antaris" userId="a8e5f556-0faa-4ed9-a89e-e83019dd8230" providerId="ADAL" clId="{E6D29392-A522-1F45-9955-8F2FDABFF772}" dt="2018-11-25T19:53:04.437" v="4896" actId="26606"/>
          <ac:spMkLst>
            <pc:docMk/>
            <pc:sldMk cId="666291005" sldId="429"/>
            <ac:spMk id="12" creationId="{E02F3C71-C981-4614-98EA-D6C494F8091E}"/>
          </ac:spMkLst>
        </pc:spChg>
        <pc:picChg chg="add mod">
          <ac:chgData name="Stefanos Antaris" userId="a8e5f556-0faa-4ed9-a89e-e83019dd8230" providerId="ADAL" clId="{E6D29392-A522-1F45-9955-8F2FDABFF772}" dt="2018-11-25T19:53:04.437" v="4896" actId="26606"/>
          <ac:picMkLst>
            <pc:docMk/>
            <pc:sldMk cId="666291005" sldId="429"/>
            <ac:picMk id="5" creationId="{D67239FF-B902-094D-A1A9-5B6F2F94152D}"/>
          </ac:picMkLst>
        </pc:picChg>
        <pc:picChg chg="add mod">
          <ac:chgData name="Stefanos Antaris" userId="a8e5f556-0faa-4ed9-a89e-e83019dd8230" providerId="ADAL" clId="{E6D29392-A522-1F45-9955-8F2FDABFF772}" dt="2018-11-25T19:53:09.255" v="4897" actId="14100"/>
          <ac:picMkLst>
            <pc:docMk/>
            <pc:sldMk cId="666291005" sldId="429"/>
            <ac:picMk id="7" creationId="{D4C3EDD3-315D-434C-BA25-E57A20F9B012}"/>
          </ac:picMkLst>
        </pc:picChg>
      </pc:sldChg>
      <pc:sldChg chg="addSp delSp modSp add del">
        <pc:chgData name="Stefanos Antaris" userId="a8e5f556-0faa-4ed9-a89e-e83019dd8230" providerId="ADAL" clId="{E6D29392-A522-1F45-9955-8F2FDABFF772}" dt="2018-11-25T19:56:05.421" v="4961" actId="2696"/>
        <pc:sldMkLst>
          <pc:docMk/>
          <pc:sldMk cId="2159662076" sldId="430"/>
        </pc:sldMkLst>
        <pc:spChg chg="mod">
          <ac:chgData name="Stefanos Antaris" userId="a8e5f556-0faa-4ed9-a89e-e83019dd8230" providerId="ADAL" clId="{E6D29392-A522-1F45-9955-8F2FDABFF772}" dt="2018-11-25T19:53:46.861" v="4907" actId="20577"/>
          <ac:spMkLst>
            <pc:docMk/>
            <pc:sldMk cId="2159662076" sldId="430"/>
            <ac:spMk id="2" creationId="{BEA2DF44-1699-A847-9B70-8A58F541BA1D}"/>
          </ac:spMkLst>
        </pc:spChg>
        <pc:spChg chg="del">
          <ac:chgData name="Stefanos Antaris" userId="a8e5f556-0faa-4ed9-a89e-e83019dd8230" providerId="ADAL" clId="{E6D29392-A522-1F45-9955-8F2FDABFF772}" dt="2018-11-25T19:54:37.841" v="4908"/>
          <ac:spMkLst>
            <pc:docMk/>
            <pc:sldMk cId="2159662076" sldId="430"/>
            <ac:spMk id="3" creationId="{ACB89BFB-E03A-5248-8FBD-1407B79F64C5}"/>
          </ac:spMkLst>
        </pc:spChg>
        <pc:spChg chg="add mod">
          <ac:chgData name="Stefanos Antaris" userId="a8e5f556-0faa-4ed9-a89e-e83019dd8230" providerId="ADAL" clId="{E6D29392-A522-1F45-9955-8F2FDABFF772}" dt="2018-11-25T19:54:52.064" v="4911" actId="11529"/>
          <ac:spMkLst>
            <pc:docMk/>
            <pc:sldMk cId="2159662076" sldId="430"/>
            <ac:spMk id="6" creationId="{AB83BE3A-0FCE-204D-88ED-60BD74CF4A65}"/>
          </ac:spMkLst>
        </pc:spChg>
        <pc:spChg chg="add mod">
          <ac:chgData name="Stefanos Antaris" userId="a8e5f556-0faa-4ed9-a89e-e83019dd8230" providerId="ADAL" clId="{E6D29392-A522-1F45-9955-8F2FDABFF772}" dt="2018-11-25T19:54:59.940" v="4925" actId="20577"/>
          <ac:spMkLst>
            <pc:docMk/>
            <pc:sldMk cId="2159662076" sldId="430"/>
            <ac:spMk id="7" creationId="{061008EC-9F6A-534B-883E-F12CEBDAAB6E}"/>
          </ac:spMkLst>
        </pc:spChg>
        <pc:spChg chg="add del">
          <ac:chgData name="Stefanos Antaris" userId="a8e5f556-0faa-4ed9-a89e-e83019dd8230" providerId="ADAL" clId="{E6D29392-A522-1F45-9955-8F2FDABFF772}" dt="2018-11-25T19:55:16.928" v="4927"/>
          <ac:spMkLst>
            <pc:docMk/>
            <pc:sldMk cId="2159662076" sldId="430"/>
            <ac:spMk id="8" creationId="{AA45415F-3A50-654D-B0E0-188C7F3CBA39}"/>
          </ac:spMkLst>
        </pc:spChg>
        <pc:picChg chg="add mod">
          <ac:chgData name="Stefanos Antaris" userId="a8e5f556-0faa-4ed9-a89e-e83019dd8230" providerId="ADAL" clId="{E6D29392-A522-1F45-9955-8F2FDABFF772}" dt="2018-11-25T19:54:40.390" v="4910" actId="962"/>
          <ac:picMkLst>
            <pc:docMk/>
            <pc:sldMk cId="2159662076" sldId="430"/>
            <ac:picMk id="5" creationId="{C794E263-B1A9-B647-A7BD-9341C2420EAE}"/>
          </ac:picMkLst>
        </pc:picChg>
      </pc:sldChg>
      <pc:sldChg chg="addSp modSp add">
        <pc:chgData name="Stefanos Antaris" userId="a8e5f556-0faa-4ed9-a89e-e83019dd8230" providerId="ADAL" clId="{E6D29392-A522-1F45-9955-8F2FDABFF772}" dt="2018-11-25T19:55:48.359" v="4944" actId="1076"/>
        <pc:sldMkLst>
          <pc:docMk/>
          <pc:sldMk cId="526930484" sldId="431"/>
        </pc:sldMkLst>
        <pc:spChg chg="mod">
          <ac:chgData name="Stefanos Antaris" userId="a8e5f556-0faa-4ed9-a89e-e83019dd8230" providerId="ADAL" clId="{E6D29392-A522-1F45-9955-8F2FDABFF772}" dt="2018-11-25T19:55:25.777" v="4937" actId="20577"/>
          <ac:spMkLst>
            <pc:docMk/>
            <pc:sldMk cId="526930484" sldId="431"/>
            <ac:spMk id="2" creationId="{BEACB099-389A-FF47-BA12-596CA574DF57}"/>
          </ac:spMkLst>
        </pc:spChg>
        <pc:spChg chg="mod">
          <ac:chgData name="Stefanos Antaris" userId="a8e5f556-0faa-4ed9-a89e-e83019dd8230" providerId="ADAL" clId="{E6D29392-A522-1F45-9955-8F2FDABFF772}" dt="2018-11-25T19:55:28.076" v="4939" actId="5793"/>
          <ac:spMkLst>
            <pc:docMk/>
            <pc:sldMk cId="526930484" sldId="431"/>
            <ac:spMk id="3" creationId="{A30394A8-E5F1-614A-9060-EDFE360AEDC1}"/>
          </ac:spMkLst>
        </pc:spChg>
        <pc:spChg chg="add mod">
          <ac:chgData name="Stefanos Antaris" userId="a8e5f556-0faa-4ed9-a89e-e83019dd8230" providerId="ADAL" clId="{E6D29392-A522-1F45-9955-8F2FDABFF772}" dt="2018-11-25T19:55:45.450" v="4943" actId="1076"/>
          <ac:spMkLst>
            <pc:docMk/>
            <pc:sldMk cId="526930484" sldId="431"/>
            <ac:spMk id="5" creationId="{8A345980-D7D9-B74E-8E60-ED680FB01B39}"/>
          </ac:spMkLst>
        </pc:spChg>
        <pc:spChg chg="add mod">
          <ac:chgData name="Stefanos Antaris" userId="a8e5f556-0faa-4ed9-a89e-e83019dd8230" providerId="ADAL" clId="{E6D29392-A522-1F45-9955-8F2FDABFF772}" dt="2018-11-25T19:55:48.359" v="4944" actId="1076"/>
          <ac:spMkLst>
            <pc:docMk/>
            <pc:sldMk cId="526930484" sldId="431"/>
            <ac:spMk id="6" creationId="{DB1B4E78-0B2A-BB44-87ED-99B0FA221530}"/>
          </ac:spMkLst>
        </pc:spChg>
        <pc:picChg chg="add mod">
          <ac:chgData name="Stefanos Antaris" userId="a8e5f556-0faa-4ed9-a89e-e83019dd8230" providerId="ADAL" clId="{E6D29392-A522-1F45-9955-8F2FDABFF772}" dt="2018-11-25T19:55:42.143" v="4942" actId="1076"/>
          <ac:picMkLst>
            <pc:docMk/>
            <pc:sldMk cId="526930484" sldId="431"/>
            <ac:picMk id="4" creationId="{B96FB6DB-23D8-844C-A5AA-963DC01A1C5F}"/>
          </ac:picMkLst>
        </pc:picChg>
      </pc:sldChg>
      <pc:sldChg chg="addSp modSp add">
        <pc:chgData name="Stefanos Antaris" userId="a8e5f556-0faa-4ed9-a89e-e83019dd8230" providerId="ADAL" clId="{E6D29392-A522-1F45-9955-8F2FDABFF772}" dt="2018-11-25T20:07:13.282" v="4986" actId="1036"/>
        <pc:sldMkLst>
          <pc:docMk/>
          <pc:sldMk cId="1221774077" sldId="432"/>
        </pc:sldMkLst>
        <pc:spChg chg="mod">
          <ac:chgData name="Stefanos Antaris" userId="a8e5f556-0faa-4ed9-a89e-e83019dd8230" providerId="ADAL" clId="{E6D29392-A522-1F45-9955-8F2FDABFF772}" dt="2018-11-25T19:56:13.321" v="4971" actId="20577"/>
          <ac:spMkLst>
            <pc:docMk/>
            <pc:sldMk cId="1221774077" sldId="432"/>
            <ac:spMk id="2" creationId="{42D1717C-AB5C-744A-A077-287634493D96}"/>
          </ac:spMkLst>
        </pc:spChg>
        <pc:spChg chg="mod">
          <ac:chgData name="Stefanos Antaris" userId="a8e5f556-0faa-4ed9-a89e-e83019dd8230" providerId="ADAL" clId="{E6D29392-A522-1F45-9955-8F2FDABFF772}" dt="2018-11-25T19:56:33.085" v="4973" actId="5793"/>
          <ac:spMkLst>
            <pc:docMk/>
            <pc:sldMk cId="1221774077" sldId="432"/>
            <ac:spMk id="3" creationId="{B73DD32F-2DA4-404A-8403-F03F0E9E5AF3}"/>
          </ac:spMkLst>
        </pc:spChg>
        <pc:picChg chg="add mod">
          <ac:chgData name="Stefanos Antaris" userId="a8e5f556-0faa-4ed9-a89e-e83019dd8230" providerId="ADAL" clId="{E6D29392-A522-1F45-9955-8F2FDABFF772}" dt="2018-11-25T20:07:04.679" v="4985" actId="14100"/>
          <ac:picMkLst>
            <pc:docMk/>
            <pc:sldMk cId="1221774077" sldId="432"/>
            <ac:picMk id="5" creationId="{421E2358-5294-4E47-9150-CEDE6E0552B0}"/>
          </ac:picMkLst>
        </pc:picChg>
        <pc:picChg chg="add mod">
          <ac:chgData name="Stefanos Antaris" userId="a8e5f556-0faa-4ed9-a89e-e83019dd8230" providerId="ADAL" clId="{E6D29392-A522-1F45-9955-8F2FDABFF772}" dt="2018-11-25T20:07:13.282" v="4986" actId="1036"/>
          <ac:picMkLst>
            <pc:docMk/>
            <pc:sldMk cId="1221774077" sldId="432"/>
            <ac:picMk id="7" creationId="{D52CE153-8776-F14C-99DA-FCEF90E65E14}"/>
          </ac:picMkLst>
        </pc:picChg>
      </pc:sldChg>
      <pc:sldChg chg="modSp add del">
        <pc:chgData name="Stefanos Antaris" userId="a8e5f556-0faa-4ed9-a89e-e83019dd8230" providerId="ADAL" clId="{E6D29392-A522-1F45-9955-8F2FDABFF772}" dt="2018-11-25T19:55:59.852" v="4960" actId="2696"/>
        <pc:sldMkLst>
          <pc:docMk/>
          <pc:sldMk cId="4024626166" sldId="432"/>
        </pc:sldMkLst>
        <pc:spChg chg="mod">
          <ac:chgData name="Stefanos Antaris" userId="a8e5f556-0faa-4ed9-a89e-e83019dd8230" providerId="ADAL" clId="{E6D29392-A522-1F45-9955-8F2FDABFF772}" dt="2018-11-25T19:55:57.242" v="4959" actId="20577"/>
          <ac:spMkLst>
            <pc:docMk/>
            <pc:sldMk cId="4024626166" sldId="432"/>
            <ac:spMk id="2" creationId="{51AEFAC3-5AC4-C44D-A2C3-CCABFACDE213}"/>
          </ac:spMkLst>
        </pc:spChg>
      </pc:sldChg>
    </pc:docChg>
  </pc:docChgLst>
  <pc:docChgLst>
    <pc:chgData name="Stefanos Antaris" userId="a8e5f556-0faa-4ed9-a89e-e83019dd8230" providerId="ADAL" clId="{FF0DA007-D364-CB41-8702-0D6CE0B5419D}"/>
    <pc:docChg chg="undo custSel addSld delSld modSld sldOrd">
      <pc:chgData name="Stefanos Antaris" userId="a8e5f556-0faa-4ed9-a89e-e83019dd8230" providerId="ADAL" clId="{FF0DA007-D364-CB41-8702-0D6CE0B5419D}" dt="2018-11-26T13:05:53.078" v="539"/>
      <pc:docMkLst>
        <pc:docMk/>
      </pc:docMkLst>
      <pc:sldChg chg="modAnim">
        <pc:chgData name="Stefanos Antaris" userId="a8e5f556-0faa-4ed9-a89e-e83019dd8230" providerId="ADAL" clId="{FF0DA007-D364-CB41-8702-0D6CE0B5419D}" dt="2018-11-26T07:36:37.786" v="35"/>
        <pc:sldMkLst>
          <pc:docMk/>
          <pc:sldMk cId="3439851346" sldId="374"/>
        </pc:sldMkLst>
      </pc:sldChg>
      <pc:sldChg chg="addSp modSp modAnim">
        <pc:chgData name="Stefanos Antaris" userId="a8e5f556-0faa-4ed9-a89e-e83019dd8230" providerId="ADAL" clId="{FF0DA007-D364-CB41-8702-0D6CE0B5419D}" dt="2018-11-26T13:05:53.078" v="539"/>
        <pc:sldMkLst>
          <pc:docMk/>
          <pc:sldMk cId="1563494007" sldId="394"/>
        </pc:sldMkLst>
        <pc:spChg chg="add mod">
          <ac:chgData name="Stefanos Antaris" userId="a8e5f556-0faa-4ed9-a89e-e83019dd8230" providerId="ADAL" clId="{FF0DA007-D364-CB41-8702-0D6CE0B5419D}" dt="2018-11-26T13:05:48.636" v="538" actId="11529"/>
          <ac:spMkLst>
            <pc:docMk/>
            <pc:sldMk cId="1563494007" sldId="394"/>
            <ac:spMk id="8" creationId="{141A0135-32BB-8049-A5C8-662BE93B8665}"/>
          </ac:spMkLst>
        </pc:spChg>
        <pc:picChg chg="add mod">
          <ac:chgData name="Stefanos Antaris" userId="a8e5f556-0faa-4ed9-a89e-e83019dd8230" providerId="ADAL" clId="{FF0DA007-D364-CB41-8702-0D6CE0B5419D}" dt="2018-11-26T13:05:35.853" v="537" actId="27614"/>
          <ac:picMkLst>
            <pc:docMk/>
            <pc:sldMk cId="1563494007" sldId="394"/>
            <ac:picMk id="6" creationId="{C4C23E15-4AE8-8342-ADE7-C693E22B4373}"/>
          </ac:picMkLst>
        </pc:picChg>
      </pc:sldChg>
      <pc:sldChg chg="modSp modAnim">
        <pc:chgData name="Stefanos Antaris" userId="a8e5f556-0faa-4ed9-a89e-e83019dd8230" providerId="ADAL" clId="{FF0DA007-D364-CB41-8702-0D6CE0B5419D}" dt="2018-11-26T12:51:29.335" v="419" actId="1076"/>
        <pc:sldMkLst>
          <pc:docMk/>
          <pc:sldMk cId="2500135973" sldId="400"/>
        </pc:sldMkLst>
        <pc:spChg chg="mod">
          <ac:chgData name="Stefanos Antaris" userId="a8e5f556-0faa-4ed9-a89e-e83019dd8230" providerId="ADAL" clId="{FF0DA007-D364-CB41-8702-0D6CE0B5419D}" dt="2018-11-26T12:51:29.335" v="419" actId="1076"/>
          <ac:spMkLst>
            <pc:docMk/>
            <pc:sldMk cId="2500135973" sldId="400"/>
            <ac:spMk id="5" creationId="{04BE8F3A-0AEA-E14E-AE88-C99D9E7380E8}"/>
          </ac:spMkLst>
        </pc:spChg>
        <pc:picChg chg="mod">
          <ac:chgData name="Stefanos Antaris" userId="a8e5f556-0faa-4ed9-a89e-e83019dd8230" providerId="ADAL" clId="{FF0DA007-D364-CB41-8702-0D6CE0B5419D}" dt="2018-11-26T07:48:37.716" v="59" actId="1076"/>
          <ac:picMkLst>
            <pc:docMk/>
            <pc:sldMk cId="2500135973" sldId="400"/>
            <ac:picMk id="9" creationId="{2879E46C-844D-4B4B-B9B1-6398F5083377}"/>
          </ac:picMkLst>
        </pc:picChg>
      </pc:sldChg>
      <pc:sldChg chg="modSp modAnim">
        <pc:chgData name="Stefanos Antaris" userId="a8e5f556-0faa-4ed9-a89e-e83019dd8230" providerId="ADAL" clId="{FF0DA007-D364-CB41-8702-0D6CE0B5419D}" dt="2018-11-26T12:41:39.858" v="400" actId="1076"/>
        <pc:sldMkLst>
          <pc:docMk/>
          <pc:sldMk cId="4014280452" sldId="402"/>
        </pc:sldMkLst>
        <pc:spChg chg="mod">
          <ac:chgData name="Stefanos Antaris" userId="a8e5f556-0faa-4ed9-a89e-e83019dd8230" providerId="ADAL" clId="{FF0DA007-D364-CB41-8702-0D6CE0B5419D}" dt="2018-11-26T12:40:41.968" v="394" actId="20577"/>
          <ac:spMkLst>
            <pc:docMk/>
            <pc:sldMk cId="4014280452" sldId="402"/>
            <ac:spMk id="3" creationId="{8E96193E-FDCD-FA43-98A0-2BFB0AF233F8}"/>
          </ac:spMkLst>
        </pc:spChg>
        <pc:picChg chg="mod">
          <ac:chgData name="Stefanos Antaris" userId="a8e5f556-0faa-4ed9-a89e-e83019dd8230" providerId="ADAL" clId="{FF0DA007-D364-CB41-8702-0D6CE0B5419D}" dt="2018-11-26T12:41:39.858" v="400" actId="1076"/>
          <ac:picMkLst>
            <pc:docMk/>
            <pc:sldMk cId="4014280452" sldId="402"/>
            <ac:picMk id="7" creationId="{41BA2AD3-D094-7747-8369-338AC1E73C6E}"/>
          </ac:picMkLst>
        </pc:picChg>
        <pc:picChg chg="mod">
          <ac:chgData name="Stefanos Antaris" userId="a8e5f556-0faa-4ed9-a89e-e83019dd8230" providerId="ADAL" clId="{FF0DA007-D364-CB41-8702-0D6CE0B5419D}" dt="2018-11-26T12:41:08.662" v="395" actId="1076"/>
          <ac:picMkLst>
            <pc:docMk/>
            <pc:sldMk cId="4014280452" sldId="402"/>
            <ac:picMk id="37" creationId="{CCC37F1A-2524-0745-BA9B-8A8FCC705154}"/>
          </ac:picMkLst>
        </pc:picChg>
        <pc:cxnChg chg="mod">
          <ac:chgData name="Stefanos Antaris" userId="a8e5f556-0faa-4ed9-a89e-e83019dd8230" providerId="ADAL" clId="{FF0DA007-D364-CB41-8702-0D6CE0B5419D}" dt="2018-11-26T12:41:33.671" v="399" actId="14100"/>
          <ac:cxnSpMkLst>
            <pc:docMk/>
            <pc:sldMk cId="4014280452" sldId="402"/>
            <ac:cxnSpMk id="5" creationId="{B5F1B019-05B0-9C4C-9374-F9B188757AA8}"/>
          </ac:cxnSpMkLst>
        </pc:cxnChg>
      </pc:sldChg>
      <pc:sldChg chg="del">
        <pc:chgData name="Stefanos Antaris" userId="a8e5f556-0faa-4ed9-a89e-e83019dd8230" providerId="ADAL" clId="{FF0DA007-D364-CB41-8702-0D6CE0B5419D}" dt="2018-11-26T12:38:51.008" v="284" actId="2696"/>
        <pc:sldMkLst>
          <pc:docMk/>
          <pc:sldMk cId="381588721" sldId="403"/>
        </pc:sldMkLst>
      </pc:sldChg>
      <pc:sldChg chg="modSp">
        <pc:chgData name="Stefanos Antaris" userId="a8e5f556-0faa-4ed9-a89e-e83019dd8230" providerId="ADAL" clId="{FF0DA007-D364-CB41-8702-0D6CE0B5419D}" dt="2018-11-26T08:11:12.390" v="119" actId="20577"/>
        <pc:sldMkLst>
          <pc:docMk/>
          <pc:sldMk cId="1870829616" sldId="404"/>
        </pc:sldMkLst>
        <pc:spChg chg="mod">
          <ac:chgData name="Stefanos Antaris" userId="a8e5f556-0faa-4ed9-a89e-e83019dd8230" providerId="ADAL" clId="{FF0DA007-D364-CB41-8702-0D6CE0B5419D}" dt="2018-11-26T08:11:12.390" v="119" actId="20577"/>
          <ac:spMkLst>
            <pc:docMk/>
            <pc:sldMk cId="1870829616" sldId="404"/>
            <ac:spMk id="3" creationId="{BDD00232-2DA0-0441-B905-B4F78F6E876F}"/>
          </ac:spMkLst>
        </pc:spChg>
      </pc:sldChg>
      <pc:sldChg chg="modAnim">
        <pc:chgData name="Stefanos Antaris" userId="a8e5f556-0faa-4ed9-a89e-e83019dd8230" providerId="ADAL" clId="{FF0DA007-D364-CB41-8702-0D6CE0B5419D}" dt="2018-11-26T08:05:19.100" v="118"/>
        <pc:sldMkLst>
          <pc:docMk/>
          <pc:sldMk cId="971565711" sldId="406"/>
        </pc:sldMkLst>
      </pc:sldChg>
      <pc:sldChg chg="modSp">
        <pc:chgData name="Stefanos Antaris" userId="a8e5f556-0faa-4ed9-a89e-e83019dd8230" providerId="ADAL" clId="{FF0DA007-D364-CB41-8702-0D6CE0B5419D}" dt="2018-11-26T12:50:35.717" v="417" actId="1076"/>
        <pc:sldMkLst>
          <pc:docMk/>
          <pc:sldMk cId="3441446242" sldId="408"/>
        </pc:sldMkLst>
        <pc:grpChg chg="mod">
          <ac:chgData name="Stefanos Antaris" userId="a8e5f556-0faa-4ed9-a89e-e83019dd8230" providerId="ADAL" clId="{FF0DA007-D364-CB41-8702-0D6CE0B5419D}" dt="2018-11-26T12:50:32.973" v="416" actId="1076"/>
          <ac:grpSpMkLst>
            <pc:docMk/>
            <pc:sldMk cId="3441446242" sldId="408"/>
            <ac:grpSpMk id="14" creationId="{0E71932A-7D5B-D540-A6BB-9D86D7C69007}"/>
          </ac:grpSpMkLst>
        </pc:grpChg>
        <pc:grpChg chg="mod">
          <ac:chgData name="Stefanos Antaris" userId="a8e5f556-0faa-4ed9-a89e-e83019dd8230" providerId="ADAL" clId="{FF0DA007-D364-CB41-8702-0D6CE0B5419D}" dt="2018-11-26T12:50:35.717" v="417" actId="1076"/>
          <ac:grpSpMkLst>
            <pc:docMk/>
            <pc:sldMk cId="3441446242" sldId="408"/>
            <ac:grpSpMk id="15" creationId="{212A50F4-BEA1-E146-A858-DC724F20A286}"/>
          </ac:grpSpMkLst>
        </pc:grpChg>
      </pc:sldChg>
      <pc:sldChg chg="addSp delSp modSp modAnim">
        <pc:chgData name="Stefanos Antaris" userId="a8e5f556-0faa-4ed9-a89e-e83019dd8230" providerId="ADAL" clId="{FF0DA007-D364-CB41-8702-0D6CE0B5419D}" dt="2018-11-26T12:54:39.247" v="534"/>
        <pc:sldMkLst>
          <pc:docMk/>
          <pc:sldMk cId="2119641698" sldId="409"/>
        </pc:sldMkLst>
        <pc:spChg chg="add mod">
          <ac:chgData name="Stefanos Antaris" userId="a8e5f556-0faa-4ed9-a89e-e83019dd8230" providerId="ADAL" clId="{FF0DA007-D364-CB41-8702-0D6CE0B5419D}" dt="2018-11-26T12:51:36.837" v="420" actId="478"/>
          <ac:spMkLst>
            <pc:docMk/>
            <pc:sldMk cId="2119641698" sldId="409"/>
            <ac:spMk id="4" creationId="{96EB11D2-A41C-FD48-9872-FF88957133D6}"/>
          </ac:spMkLst>
        </pc:spChg>
        <pc:spChg chg="add del mod">
          <ac:chgData name="Stefanos Antaris" userId="a8e5f556-0faa-4ed9-a89e-e83019dd8230" providerId="ADAL" clId="{FF0DA007-D364-CB41-8702-0D6CE0B5419D}" dt="2018-11-26T12:53:41.259" v="439" actId="478"/>
          <ac:spMkLst>
            <pc:docMk/>
            <pc:sldMk cId="2119641698" sldId="409"/>
            <ac:spMk id="6" creationId="{ADAE2DE3-B92E-614A-87C0-3A05421FAE5D}"/>
          </ac:spMkLst>
        </pc:spChg>
        <pc:spChg chg="add mod">
          <ac:chgData name="Stefanos Antaris" userId="a8e5f556-0faa-4ed9-a89e-e83019dd8230" providerId="ADAL" clId="{FF0DA007-D364-CB41-8702-0D6CE0B5419D}" dt="2018-11-26T12:54:30.986" v="533" actId="14100"/>
          <ac:spMkLst>
            <pc:docMk/>
            <pc:sldMk cId="2119641698" sldId="409"/>
            <ac:spMk id="9" creationId="{3491C48F-8A26-294B-B448-78937B6AA652}"/>
          </ac:spMkLst>
        </pc:spChg>
        <pc:picChg chg="del">
          <ac:chgData name="Stefanos Antaris" userId="a8e5f556-0faa-4ed9-a89e-e83019dd8230" providerId="ADAL" clId="{FF0DA007-D364-CB41-8702-0D6CE0B5419D}" dt="2018-11-26T12:51:36.837" v="420" actId="478"/>
          <ac:picMkLst>
            <pc:docMk/>
            <pc:sldMk cId="2119641698" sldId="409"/>
            <ac:picMk id="5" creationId="{E508D3CA-A13E-C148-906D-087C024C19B9}"/>
          </ac:picMkLst>
        </pc:picChg>
        <pc:picChg chg="add mod">
          <ac:chgData name="Stefanos Antaris" userId="a8e5f556-0faa-4ed9-a89e-e83019dd8230" providerId="ADAL" clId="{FF0DA007-D364-CB41-8702-0D6CE0B5419D}" dt="2018-11-26T12:51:43.281" v="423" actId="14100"/>
          <ac:picMkLst>
            <pc:docMk/>
            <pc:sldMk cId="2119641698" sldId="409"/>
            <ac:picMk id="8" creationId="{52574ADA-6A95-CC44-8AEB-DD5447653EF0}"/>
          </ac:picMkLst>
        </pc:picChg>
      </pc:sldChg>
      <pc:sldChg chg="modSp modAnim">
        <pc:chgData name="Stefanos Antaris" userId="a8e5f556-0faa-4ed9-a89e-e83019dd8230" providerId="ADAL" clId="{FF0DA007-D364-CB41-8702-0D6CE0B5419D}" dt="2018-11-26T07:43:13.305" v="53" actId="20577"/>
        <pc:sldMkLst>
          <pc:docMk/>
          <pc:sldMk cId="3850512885" sldId="412"/>
        </pc:sldMkLst>
        <pc:graphicFrameChg chg="mod modGraphic">
          <ac:chgData name="Stefanos Antaris" userId="a8e5f556-0faa-4ed9-a89e-e83019dd8230" providerId="ADAL" clId="{FF0DA007-D364-CB41-8702-0D6CE0B5419D}" dt="2018-11-26T07:43:13.305" v="53" actId="20577"/>
          <ac:graphicFrameMkLst>
            <pc:docMk/>
            <pc:sldMk cId="3850512885" sldId="412"/>
            <ac:graphicFrameMk id="7" creationId="{E901B674-3661-1A42-82B5-EB34C8C8DEED}"/>
          </ac:graphicFrameMkLst>
        </pc:graphicFrameChg>
      </pc:sldChg>
      <pc:sldChg chg="addSp delSp modSp">
        <pc:chgData name="Stefanos Antaris" userId="a8e5f556-0faa-4ed9-a89e-e83019dd8230" providerId="ADAL" clId="{FF0DA007-D364-CB41-8702-0D6CE0B5419D}" dt="2018-11-26T07:25:07.842" v="32" actId="13822"/>
        <pc:sldMkLst>
          <pc:docMk/>
          <pc:sldMk cId="84556588" sldId="415"/>
        </pc:sldMkLst>
        <pc:picChg chg="add del mod">
          <ac:chgData name="Stefanos Antaris" userId="a8e5f556-0faa-4ed9-a89e-e83019dd8230" providerId="ADAL" clId="{FF0DA007-D364-CB41-8702-0D6CE0B5419D}" dt="2018-11-26T07:22:37.614" v="5" actId="478"/>
          <ac:picMkLst>
            <pc:docMk/>
            <pc:sldMk cId="84556588" sldId="415"/>
            <ac:picMk id="4" creationId="{16A3A51E-35AA-6B43-8349-A32290DFC05C}"/>
          </ac:picMkLst>
        </pc:picChg>
        <pc:picChg chg="add mod">
          <ac:chgData name="Stefanos Antaris" userId="a8e5f556-0faa-4ed9-a89e-e83019dd8230" providerId="ADAL" clId="{FF0DA007-D364-CB41-8702-0D6CE0B5419D}" dt="2018-11-26T07:23:32.983" v="13" actId="1076"/>
          <ac:picMkLst>
            <pc:docMk/>
            <pc:sldMk cId="84556588" sldId="415"/>
            <ac:picMk id="6" creationId="{7903791B-A4CD-5F45-BEF2-0542F2FF157C}"/>
          </ac:picMkLst>
        </pc:picChg>
        <pc:picChg chg="mod">
          <ac:chgData name="Stefanos Antaris" userId="a8e5f556-0faa-4ed9-a89e-e83019dd8230" providerId="ADAL" clId="{FF0DA007-D364-CB41-8702-0D6CE0B5419D}" dt="2018-11-26T07:24:47.570" v="26" actId="1076"/>
          <ac:picMkLst>
            <pc:docMk/>
            <pc:sldMk cId="84556588" sldId="415"/>
            <ac:picMk id="23" creationId="{A1CDB567-4A39-264B-A0C1-F77DA1EDEBC6}"/>
          </ac:picMkLst>
        </pc:picChg>
        <pc:cxnChg chg="add mod">
          <ac:chgData name="Stefanos Antaris" userId="a8e5f556-0faa-4ed9-a89e-e83019dd8230" providerId="ADAL" clId="{FF0DA007-D364-CB41-8702-0D6CE0B5419D}" dt="2018-11-26T07:24:47.570" v="26" actId="1076"/>
          <ac:cxnSpMkLst>
            <pc:docMk/>
            <pc:sldMk cId="84556588" sldId="415"/>
            <ac:cxnSpMk id="8" creationId="{8640E14D-E8E2-DE4A-8CD1-625D582D8838}"/>
          </ac:cxnSpMkLst>
        </pc:cxnChg>
        <pc:cxnChg chg="add mod">
          <ac:chgData name="Stefanos Antaris" userId="a8e5f556-0faa-4ed9-a89e-e83019dd8230" providerId="ADAL" clId="{FF0DA007-D364-CB41-8702-0D6CE0B5419D}" dt="2018-11-26T07:25:07.842" v="32" actId="13822"/>
          <ac:cxnSpMkLst>
            <pc:docMk/>
            <pc:sldMk cId="84556588" sldId="415"/>
            <ac:cxnSpMk id="11" creationId="{C5F6CD3D-95E3-A346-8572-41104180E53E}"/>
          </ac:cxnSpMkLst>
        </pc:cxnChg>
        <pc:cxnChg chg="mod">
          <ac:chgData name="Stefanos Antaris" userId="a8e5f556-0faa-4ed9-a89e-e83019dd8230" providerId="ADAL" clId="{FF0DA007-D364-CB41-8702-0D6CE0B5419D}" dt="2018-11-26T07:24:47.570" v="26" actId="1076"/>
          <ac:cxnSpMkLst>
            <pc:docMk/>
            <pc:sldMk cId="84556588" sldId="415"/>
            <ac:cxnSpMk id="52" creationId="{C25FD9FB-018C-DE47-84E1-DC511177C6AD}"/>
          </ac:cxnSpMkLst>
        </pc:cxnChg>
        <pc:cxnChg chg="mod">
          <ac:chgData name="Stefanos Antaris" userId="a8e5f556-0faa-4ed9-a89e-e83019dd8230" providerId="ADAL" clId="{FF0DA007-D364-CB41-8702-0D6CE0B5419D}" dt="2018-11-26T07:24:47.570" v="26" actId="1076"/>
          <ac:cxnSpMkLst>
            <pc:docMk/>
            <pc:sldMk cId="84556588" sldId="415"/>
            <ac:cxnSpMk id="55" creationId="{0BD84090-0C72-8D49-B929-0F83FA8F92BB}"/>
          </ac:cxnSpMkLst>
        </pc:cxnChg>
        <pc:cxnChg chg="mod">
          <ac:chgData name="Stefanos Antaris" userId="a8e5f556-0faa-4ed9-a89e-e83019dd8230" providerId="ADAL" clId="{FF0DA007-D364-CB41-8702-0D6CE0B5419D}" dt="2018-11-26T07:24:47.570" v="26" actId="1076"/>
          <ac:cxnSpMkLst>
            <pc:docMk/>
            <pc:sldMk cId="84556588" sldId="415"/>
            <ac:cxnSpMk id="58" creationId="{8076CE49-2569-114D-B736-2CDA84B33EE8}"/>
          </ac:cxnSpMkLst>
        </pc:cxnChg>
      </pc:sldChg>
      <pc:sldChg chg="addSp modSp modAnim">
        <pc:chgData name="Stefanos Antaris" userId="a8e5f556-0faa-4ed9-a89e-e83019dd8230" providerId="ADAL" clId="{FF0DA007-D364-CB41-8702-0D6CE0B5419D}" dt="2018-11-26T07:57:24.714" v="116" actId="20577"/>
        <pc:sldMkLst>
          <pc:docMk/>
          <pc:sldMk cId="671136174" sldId="418"/>
        </pc:sldMkLst>
        <pc:spChg chg="add mod">
          <ac:chgData name="Stefanos Antaris" userId="a8e5f556-0faa-4ed9-a89e-e83019dd8230" providerId="ADAL" clId="{FF0DA007-D364-CB41-8702-0D6CE0B5419D}" dt="2018-11-26T07:57:24.714" v="116" actId="20577"/>
          <ac:spMkLst>
            <pc:docMk/>
            <pc:sldMk cId="671136174" sldId="418"/>
            <ac:spMk id="4" creationId="{C99F1ED5-49BD-0947-9133-87A9F85C381B}"/>
          </ac:spMkLst>
        </pc:spChg>
      </pc:sldChg>
      <pc:sldChg chg="delSp modSp">
        <pc:chgData name="Stefanos Antaris" userId="a8e5f556-0faa-4ed9-a89e-e83019dd8230" providerId="ADAL" clId="{FF0DA007-D364-CB41-8702-0D6CE0B5419D}" dt="2018-11-26T07:59:54.204" v="117" actId="478"/>
        <pc:sldMkLst>
          <pc:docMk/>
          <pc:sldMk cId="4050828699" sldId="420"/>
        </pc:sldMkLst>
        <pc:cxnChg chg="del mod">
          <ac:chgData name="Stefanos Antaris" userId="a8e5f556-0faa-4ed9-a89e-e83019dd8230" providerId="ADAL" clId="{FF0DA007-D364-CB41-8702-0D6CE0B5419D}" dt="2018-11-26T07:59:54.204" v="117" actId="478"/>
          <ac:cxnSpMkLst>
            <pc:docMk/>
            <pc:sldMk cId="4050828699" sldId="420"/>
            <ac:cxnSpMk id="15" creationId="{D56FFEBA-7E5F-394F-A43A-6598F479ADF4}"/>
          </ac:cxnSpMkLst>
        </pc:cxnChg>
      </pc:sldChg>
      <pc:sldChg chg="addSp modSp">
        <pc:chgData name="Stefanos Antaris" userId="a8e5f556-0faa-4ed9-a89e-e83019dd8230" providerId="ADAL" clId="{FF0DA007-D364-CB41-8702-0D6CE0B5419D}" dt="2018-11-26T08:34:47.811" v="177" actId="1035"/>
        <pc:sldMkLst>
          <pc:docMk/>
          <pc:sldMk cId="526930484" sldId="431"/>
        </pc:sldMkLst>
        <pc:spChg chg="mod">
          <ac:chgData name="Stefanos Antaris" userId="a8e5f556-0faa-4ed9-a89e-e83019dd8230" providerId="ADAL" clId="{FF0DA007-D364-CB41-8702-0D6CE0B5419D}" dt="2018-11-26T08:34:47.811" v="177" actId="1035"/>
          <ac:spMkLst>
            <pc:docMk/>
            <pc:sldMk cId="526930484" sldId="431"/>
            <ac:spMk id="5" creationId="{8A345980-D7D9-B74E-8E60-ED680FB01B39}"/>
          </ac:spMkLst>
        </pc:spChg>
        <pc:spChg chg="mod">
          <ac:chgData name="Stefanos Antaris" userId="a8e5f556-0faa-4ed9-a89e-e83019dd8230" providerId="ADAL" clId="{FF0DA007-D364-CB41-8702-0D6CE0B5419D}" dt="2018-11-26T08:34:37.907" v="173" actId="20577"/>
          <ac:spMkLst>
            <pc:docMk/>
            <pc:sldMk cId="526930484" sldId="431"/>
            <ac:spMk id="6" creationId="{DB1B4E78-0B2A-BB44-87ED-99B0FA221530}"/>
          </ac:spMkLst>
        </pc:spChg>
        <pc:spChg chg="add mod">
          <ac:chgData name="Stefanos Antaris" userId="a8e5f556-0faa-4ed9-a89e-e83019dd8230" providerId="ADAL" clId="{FF0DA007-D364-CB41-8702-0D6CE0B5419D}" dt="2018-11-26T08:34:45.369" v="176" actId="1076"/>
          <ac:spMkLst>
            <pc:docMk/>
            <pc:sldMk cId="526930484" sldId="431"/>
            <ac:spMk id="7" creationId="{F644072C-B4C4-FA4B-8697-022645AA1FD8}"/>
          </ac:spMkLst>
        </pc:spChg>
      </pc:sldChg>
      <pc:sldChg chg="delSp add del">
        <pc:chgData name="Stefanos Antaris" userId="a8e5f556-0faa-4ed9-a89e-e83019dd8230" providerId="ADAL" clId="{FF0DA007-D364-CB41-8702-0D6CE0B5419D}" dt="2018-11-26T08:35:14.773" v="178" actId="2696"/>
        <pc:sldMkLst>
          <pc:docMk/>
          <pc:sldMk cId="2417632986" sldId="433"/>
        </pc:sldMkLst>
        <pc:spChg chg="del">
          <ac:chgData name="Stefanos Antaris" userId="a8e5f556-0faa-4ed9-a89e-e83019dd8230" providerId="ADAL" clId="{FF0DA007-D364-CB41-8702-0D6CE0B5419D}" dt="2018-11-26T08:31:33.385" v="140" actId="478"/>
          <ac:spMkLst>
            <pc:docMk/>
            <pc:sldMk cId="2417632986" sldId="433"/>
            <ac:spMk id="5" creationId="{8A345980-D7D9-B74E-8E60-ED680FB01B39}"/>
          </ac:spMkLst>
        </pc:spChg>
        <pc:spChg chg="del">
          <ac:chgData name="Stefanos Antaris" userId="a8e5f556-0faa-4ed9-a89e-e83019dd8230" providerId="ADAL" clId="{FF0DA007-D364-CB41-8702-0D6CE0B5419D}" dt="2018-11-26T08:31:31.705" v="139" actId="478"/>
          <ac:spMkLst>
            <pc:docMk/>
            <pc:sldMk cId="2417632986" sldId="433"/>
            <ac:spMk id="6" creationId="{DB1B4E78-0B2A-BB44-87ED-99B0FA221530}"/>
          </ac:spMkLst>
        </pc:spChg>
        <pc:picChg chg="del">
          <ac:chgData name="Stefanos Antaris" userId="a8e5f556-0faa-4ed9-a89e-e83019dd8230" providerId="ADAL" clId="{FF0DA007-D364-CB41-8702-0D6CE0B5419D}" dt="2018-11-26T08:31:34.735" v="141" actId="478"/>
          <ac:picMkLst>
            <pc:docMk/>
            <pc:sldMk cId="2417632986" sldId="433"/>
            <ac:picMk id="4" creationId="{B96FB6DB-23D8-844C-A5AA-963DC01A1C5F}"/>
          </ac:picMkLst>
        </pc:picChg>
      </pc:sldChg>
      <pc:sldChg chg="addSp delSp modSp add del">
        <pc:chgData name="Stefanos Antaris" userId="a8e5f556-0faa-4ed9-a89e-e83019dd8230" providerId="ADAL" clId="{FF0DA007-D364-CB41-8702-0D6CE0B5419D}" dt="2018-11-26T08:31:18.069" v="137" actId="2696"/>
        <pc:sldMkLst>
          <pc:docMk/>
          <pc:sldMk cId="3970538120" sldId="433"/>
        </pc:sldMkLst>
        <pc:spChg chg="mod">
          <ac:chgData name="Stefanos Antaris" userId="a8e5f556-0faa-4ed9-a89e-e83019dd8230" providerId="ADAL" clId="{FF0DA007-D364-CB41-8702-0D6CE0B5419D}" dt="2018-11-26T08:29:30.223" v="130" actId="255"/>
          <ac:spMkLst>
            <pc:docMk/>
            <pc:sldMk cId="3970538120" sldId="433"/>
            <ac:spMk id="2" creationId="{AAAFF863-CB22-444D-9BFF-31965E9F5CC4}"/>
          </ac:spMkLst>
        </pc:spChg>
        <pc:spChg chg="add del">
          <ac:chgData name="Stefanos Antaris" userId="a8e5f556-0faa-4ed9-a89e-e83019dd8230" providerId="ADAL" clId="{FF0DA007-D364-CB41-8702-0D6CE0B5419D}" dt="2018-11-26T08:30:14.312" v="135" actId="931"/>
          <ac:spMkLst>
            <pc:docMk/>
            <pc:sldMk cId="3970538120" sldId="433"/>
            <ac:spMk id="3" creationId="{45E08249-0D60-684A-96EC-A86171837887}"/>
          </ac:spMkLst>
        </pc:spChg>
        <pc:spChg chg="add del mod">
          <ac:chgData name="Stefanos Antaris" userId="a8e5f556-0faa-4ed9-a89e-e83019dd8230" providerId="ADAL" clId="{FF0DA007-D364-CB41-8702-0D6CE0B5419D}" dt="2018-11-26T08:29:37.277" v="134"/>
          <ac:spMkLst>
            <pc:docMk/>
            <pc:sldMk cId="3970538120" sldId="433"/>
            <ac:spMk id="4" creationId="{308D04F3-9E2C-1349-AE61-4A05F8429BEB}"/>
          </ac:spMkLst>
        </pc:spChg>
        <pc:picChg chg="add mod">
          <ac:chgData name="Stefanos Antaris" userId="a8e5f556-0faa-4ed9-a89e-e83019dd8230" providerId="ADAL" clId="{FF0DA007-D364-CB41-8702-0D6CE0B5419D}" dt="2018-11-26T08:30:17.349" v="136" actId="27614"/>
          <ac:picMkLst>
            <pc:docMk/>
            <pc:sldMk cId="3970538120" sldId="433"/>
            <ac:picMk id="6" creationId="{9D757306-7C7F-6C40-8DFF-8A6E1A0E78DA}"/>
          </ac:picMkLst>
        </pc:picChg>
      </pc:sldChg>
      <pc:sldChg chg="add del">
        <pc:chgData name="Stefanos Antaris" userId="a8e5f556-0faa-4ed9-a89e-e83019dd8230" providerId="ADAL" clId="{FF0DA007-D364-CB41-8702-0D6CE0B5419D}" dt="2018-11-26T08:31:36.848" v="143"/>
        <pc:sldMkLst>
          <pc:docMk/>
          <pc:sldMk cId="2452194068" sldId="434"/>
        </pc:sldMkLst>
      </pc:sldChg>
      <pc:sldChg chg="addSp delSp modSp add">
        <pc:chgData name="Stefanos Antaris" userId="a8e5f556-0faa-4ed9-a89e-e83019dd8230" providerId="ADAL" clId="{FF0DA007-D364-CB41-8702-0D6CE0B5419D}" dt="2018-11-26T08:33:36.901" v="155" actId="1037"/>
        <pc:sldMkLst>
          <pc:docMk/>
          <pc:sldMk cId="3786057762" sldId="434"/>
        </pc:sldMkLst>
        <pc:picChg chg="del">
          <ac:chgData name="Stefanos Antaris" userId="a8e5f556-0faa-4ed9-a89e-e83019dd8230" providerId="ADAL" clId="{FF0DA007-D364-CB41-8702-0D6CE0B5419D}" dt="2018-11-26T08:32:07.839" v="146" actId="478"/>
          <ac:picMkLst>
            <pc:docMk/>
            <pc:sldMk cId="3786057762" sldId="434"/>
            <ac:picMk id="5" creationId="{D67239FF-B902-094D-A1A9-5B6F2F94152D}"/>
          </ac:picMkLst>
        </pc:picChg>
        <pc:picChg chg="add mod">
          <ac:chgData name="Stefanos Antaris" userId="a8e5f556-0faa-4ed9-a89e-e83019dd8230" providerId="ADAL" clId="{FF0DA007-D364-CB41-8702-0D6CE0B5419D}" dt="2018-11-26T08:33:36.901" v="155" actId="1037"/>
          <ac:picMkLst>
            <pc:docMk/>
            <pc:sldMk cId="3786057762" sldId="434"/>
            <ac:picMk id="6" creationId="{4E050154-3E12-E54F-A76F-F9DCE5A1230C}"/>
          </ac:picMkLst>
        </pc:picChg>
        <pc:picChg chg="del">
          <ac:chgData name="Stefanos Antaris" userId="a8e5f556-0faa-4ed9-a89e-e83019dd8230" providerId="ADAL" clId="{FF0DA007-D364-CB41-8702-0D6CE0B5419D}" dt="2018-11-26T08:32:06.775" v="145" actId="478"/>
          <ac:picMkLst>
            <pc:docMk/>
            <pc:sldMk cId="3786057762" sldId="434"/>
            <ac:picMk id="7" creationId="{D4C3EDD3-315D-434C-BA25-E57A20F9B012}"/>
          </ac:picMkLst>
        </pc:picChg>
      </pc:sldChg>
      <pc:sldChg chg="addSp delSp modSp add">
        <pc:chgData name="Stefanos Antaris" userId="a8e5f556-0faa-4ed9-a89e-e83019dd8230" providerId="ADAL" clId="{FF0DA007-D364-CB41-8702-0D6CE0B5419D}" dt="2018-11-26T08:34:00.636" v="161" actId="962"/>
        <pc:sldMkLst>
          <pc:docMk/>
          <pc:sldMk cId="689060858" sldId="435"/>
        </pc:sldMkLst>
        <pc:spChg chg="del mod">
          <ac:chgData name="Stefanos Antaris" userId="a8e5f556-0faa-4ed9-a89e-e83019dd8230" providerId="ADAL" clId="{FF0DA007-D364-CB41-8702-0D6CE0B5419D}" dt="2018-11-26T08:33:58.071" v="159" actId="931"/>
          <ac:spMkLst>
            <pc:docMk/>
            <pc:sldMk cId="689060858" sldId="435"/>
            <ac:spMk id="3" creationId="{DCC3225E-51B3-6443-A718-8D4DEBD562E3}"/>
          </ac:spMkLst>
        </pc:spChg>
        <pc:picChg chg="add mod">
          <ac:chgData name="Stefanos Antaris" userId="a8e5f556-0faa-4ed9-a89e-e83019dd8230" providerId="ADAL" clId="{FF0DA007-D364-CB41-8702-0D6CE0B5419D}" dt="2018-11-26T08:34:00.636" v="161" actId="962"/>
          <ac:picMkLst>
            <pc:docMk/>
            <pc:sldMk cId="689060858" sldId="435"/>
            <ac:picMk id="5" creationId="{FB5A03E3-4848-8245-8A9B-F088A75937F0}"/>
          </ac:picMkLst>
        </pc:picChg>
        <pc:picChg chg="del">
          <ac:chgData name="Stefanos Antaris" userId="a8e5f556-0faa-4ed9-a89e-e83019dd8230" providerId="ADAL" clId="{FF0DA007-D364-CB41-8702-0D6CE0B5419D}" dt="2018-11-26T08:33:42.885" v="157" actId="478"/>
          <ac:picMkLst>
            <pc:docMk/>
            <pc:sldMk cId="689060858" sldId="435"/>
            <ac:picMk id="6" creationId="{4E050154-3E12-E54F-A76F-F9DCE5A1230C}"/>
          </ac:picMkLst>
        </pc:picChg>
      </pc:sldChg>
      <pc:sldChg chg="addSp delSp modSp add ord delAnim modAnim">
        <pc:chgData name="Stefanos Antaris" userId="a8e5f556-0faa-4ed9-a89e-e83019dd8230" providerId="ADAL" clId="{FF0DA007-D364-CB41-8702-0D6CE0B5419D}" dt="2018-11-26T08:38:39.285" v="239" actId="1076"/>
        <pc:sldMkLst>
          <pc:docMk/>
          <pc:sldMk cId="469404006" sldId="436"/>
        </pc:sldMkLst>
        <pc:spChg chg="add mod">
          <ac:chgData name="Stefanos Antaris" userId="a8e5f556-0faa-4ed9-a89e-e83019dd8230" providerId="ADAL" clId="{FF0DA007-D364-CB41-8702-0D6CE0B5419D}" dt="2018-11-26T08:36:14.432" v="183" actId="1076"/>
          <ac:spMkLst>
            <pc:docMk/>
            <pc:sldMk cId="469404006" sldId="436"/>
            <ac:spMk id="6" creationId="{3807A85B-1AFA-7A41-AE76-2314B8CF9D06}"/>
          </ac:spMkLst>
        </pc:spChg>
        <pc:spChg chg="add mod">
          <ac:chgData name="Stefanos Antaris" userId="a8e5f556-0faa-4ed9-a89e-e83019dd8230" providerId="ADAL" clId="{FF0DA007-D364-CB41-8702-0D6CE0B5419D}" dt="2018-11-26T08:36:14.432" v="183" actId="1076"/>
          <ac:spMkLst>
            <pc:docMk/>
            <pc:sldMk cId="469404006" sldId="436"/>
            <ac:spMk id="9" creationId="{3DBCBA5B-F037-E140-8EC5-0E360EA45E2B}"/>
          </ac:spMkLst>
        </pc:spChg>
        <pc:spChg chg="add mod">
          <ac:chgData name="Stefanos Antaris" userId="a8e5f556-0faa-4ed9-a89e-e83019dd8230" providerId="ADAL" clId="{FF0DA007-D364-CB41-8702-0D6CE0B5419D}" dt="2018-11-26T08:36:14.432" v="183" actId="1076"/>
          <ac:spMkLst>
            <pc:docMk/>
            <pc:sldMk cId="469404006" sldId="436"/>
            <ac:spMk id="28" creationId="{27F0A09D-F09B-9849-A020-69B2141670CB}"/>
          </ac:spMkLst>
        </pc:spChg>
        <pc:spChg chg="add mod">
          <ac:chgData name="Stefanos Antaris" userId="a8e5f556-0faa-4ed9-a89e-e83019dd8230" providerId="ADAL" clId="{FF0DA007-D364-CB41-8702-0D6CE0B5419D}" dt="2018-11-26T08:36:14.432" v="183" actId="1076"/>
          <ac:spMkLst>
            <pc:docMk/>
            <pc:sldMk cId="469404006" sldId="436"/>
            <ac:spMk id="29" creationId="{FAB47002-D1C7-D242-A217-9BA99642D8C1}"/>
          </ac:spMkLst>
        </pc:spChg>
        <pc:spChg chg="add mod">
          <ac:chgData name="Stefanos Antaris" userId="a8e5f556-0faa-4ed9-a89e-e83019dd8230" providerId="ADAL" clId="{FF0DA007-D364-CB41-8702-0D6CE0B5419D}" dt="2018-11-26T08:36:14.432" v="183" actId="1076"/>
          <ac:spMkLst>
            <pc:docMk/>
            <pc:sldMk cId="469404006" sldId="436"/>
            <ac:spMk id="34" creationId="{73DAC10D-A5E9-7B47-97CD-32EA4B3CF2A5}"/>
          </ac:spMkLst>
        </pc:spChg>
        <pc:spChg chg="add mod">
          <ac:chgData name="Stefanos Antaris" userId="a8e5f556-0faa-4ed9-a89e-e83019dd8230" providerId="ADAL" clId="{FF0DA007-D364-CB41-8702-0D6CE0B5419D}" dt="2018-11-26T08:36:14.432" v="183" actId="1076"/>
          <ac:spMkLst>
            <pc:docMk/>
            <pc:sldMk cId="469404006" sldId="436"/>
            <ac:spMk id="35" creationId="{8D659069-B0E3-D04E-8AD0-727228C61012}"/>
          </ac:spMkLst>
        </pc:spChg>
        <pc:spChg chg="add mod">
          <ac:chgData name="Stefanos Antaris" userId="a8e5f556-0faa-4ed9-a89e-e83019dd8230" providerId="ADAL" clId="{FF0DA007-D364-CB41-8702-0D6CE0B5419D}" dt="2018-11-26T08:36:14.432" v="183" actId="1076"/>
          <ac:spMkLst>
            <pc:docMk/>
            <pc:sldMk cId="469404006" sldId="436"/>
            <ac:spMk id="36" creationId="{A84C4F21-570D-E645-910E-DB6D93FC6E86}"/>
          </ac:spMkLst>
        </pc:spChg>
        <pc:spChg chg="add del mod">
          <ac:chgData name="Stefanos Antaris" userId="a8e5f556-0faa-4ed9-a89e-e83019dd8230" providerId="ADAL" clId="{FF0DA007-D364-CB41-8702-0D6CE0B5419D}" dt="2018-11-26T08:37:35.389" v="216" actId="478"/>
          <ac:spMkLst>
            <pc:docMk/>
            <pc:sldMk cId="469404006" sldId="436"/>
            <ac:spMk id="44" creationId="{DBFF90A0-D11F-E745-AB79-6D52B17884BB}"/>
          </ac:spMkLst>
        </pc:spChg>
        <pc:spChg chg="add del mod">
          <ac:chgData name="Stefanos Antaris" userId="a8e5f556-0faa-4ed9-a89e-e83019dd8230" providerId="ADAL" clId="{FF0DA007-D364-CB41-8702-0D6CE0B5419D}" dt="2018-11-26T08:37:36.580" v="217" actId="478"/>
          <ac:spMkLst>
            <pc:docMk/>
            <pc:sldMk cId="469404006" sldId="436"/>
            <ac:spMk id="45" creationId="{22BB3FAC-6C96-E34E-B215-E3E3AB328F77}"/>
          </ac:spMkLst>
        </pc:spChg>
        <pc:picChg chg="del">
          <ac:chgData name="Stefanos Antaris" userId="a8e5f556-0faa-4ed9-a89e-e83019dd8230" providerId="ADAL" clId="{FF0DA007-D364-CB41-8702-0D6CE0B5419D}" dt="2018-11-26T08:35:42.352" v="181" actId="478"/>
          <ac:picMkLst>
            <pc:docMk/>
            <pc:sldMk cId="469404006" sldId="436"/>
            <ac:picMk id="5" creationId="{421E2358-5294-4E47-9150-CEDE6E0552B0}"/>
          </ac:picMkLst>
        </pc:picChg>
        <pc:picChg chg="del">
          <ac:chgData name="Stefanos Antaris" userId="a8e5f556-0faa-4ed9-a89e-e83019dd8230" providerId="ADAL" clId="{FF0DA007-D364-CB41-8702-0D6CE0B5419D}" dt="2018-11-26T08:35:42.352" v="181" actId="478"/>
          <ac:picMkLst>
            <pc:docMk/>
            <pc:sldMk cId="469404006" sldId="436"/>
            <ac:picMk id="7" creationId="{D52CE153-8776-F14C-99DA-FCEF90E65E14}"/>
          </ac:picMkLst>
        </pc:picChg>
        <pc:picChg chg="add mod">
          <ac:chgData name="Stefanos Antaris" userId="a8e5f556-0faa-4ed9-a89e-e83019dd8230" providerId="ADAL" clId="{FF0DA007-D364-CB41-8702-0D6CE0B5419D}" dt="2018-11-26T08:36:14.432" v="183" actId="1076"/>
          <ac:picMkLst>
            <pc:docMk/>
            <pc:sldMk cId="469404006" sldId="436"/>
            <ac:picMk id="8" creationId="{4ED5737D-A868-D640-9012-9F8C6237CD67}"/>
          </ac:picMkLst>
        </pc:picChg>
        <pc:picChg chg="add mod">
          <ac:chgData name="Stefanos Antaris" userId="a8e5f556-0faa-4ed9-a89e-e83019dd8230" providerId="ADAL" clId="{FF0DA007-D364-CB41-8702-0D6CE0B5419D}" dt="2018-11-26T08:36:14.432" v="183" actId="1076"/>
          <ac:picMkLst>
            <pc:docMk/>
            <pc:sldMk cId="469404006" sldId="436"/>
            <ac:picMk id="10" creationId="{3AC3EE7C-9F14-2D45-9BC4-CA45388300BF}"/>
          </ac:picMkLst>
        </pc:picChg>
        <pc:picChg chg="add mod">
          <ac:chgData name="Stefanos Antaris" userId="a8e5f556-0faa-4ed9-a89e-e83019dd8230" providerId="ADAL" clId="{FF0DA007-D364-CB41-8702-0D6CE0B5419D}" dt="2018-11-26T08:38:39.285" v="239" actId="1076"/>
          <ac:picMkLst>
            <pc:docMk/>
            <pc:sldMk cId="469404006" sldId="436"/>
            <ac:picMk id="12" creationId="{1AC8ABB0-079D-2D48-A19A-6DF8ED938324}"/>
          </ac:picMkLst>
        </pc:picChg>
        <pc:picChg chg="add mod">
          <ac:chgData name="Stefanos Antaris" userId="a8e5f556-0faa-4ed9-a89e-e83019dd8230" providerId="ADAL" clId="{FF0DA007-D364-CB41-8702-0D6CE0B5419D}" dt="2018-11-26T08:36:14.432" v="183" actId="1076"/>
          <ac:picMkLst>
            <pc:docMk/>
            <pc:sldMk cId="469404006" sldId="436"/>
            <ac:picMk id="13" creationId="{142E1D92-A4F8-9848-B19A-0CA2EAE3F9B7}"/>
          </ac:picMkLst>
        </pc:picChg>
        <pc:picChg chg="add mod">
          <ac:chgData name="Stefanos Antaris" userId="a8e5f556-0faa-4ed9-a89e-e83019dd8230" providerId="ADAL" clId="{FF0DA007-D364-CB41-8702-0D6CE0B5419D}" dt="2018-11-26T08:36:14.432" v="183" actId="1076"/>
          <ac:picMkLst>
            <pc:docMk/>
            <pc:sldMk cId="469404006" sldId="436"/>
            <ac:picMk id="14" creationId="{541A97D7-D3CB-2440-BB70-270859A4D961}"/>
          </ac:picMkLst>
        </pc:picChg>
        <pc:picChg chg="add mod">
          <ac:chgData name="Stefanos Antaris" userId="a8e5f556-0faa-4ed9-a89e-e83019dd8230" providerId="ADAL" clId="{FF0DA007-D364-CB41-8702-0D6CE0B5419D}" dt="2018-11-26T08:36:14.432" v="183" actId="1076"/>
          <ac:picMkLst>
            <pc:docMk/>
            <pc:sldMk cId="469404006" sldId="436"/>
            <ac:picMk id="15" creationId="{1FAD65B4-47CD-7C49-9D67-93285978E601}"/>
          </ac:picMkLst>
        </pc:picChg>
        <pc:picChg chg="add mod">
          <ac:chgData name="Stefanos Antaris" userId="a8e5f556-0faa-4ed9-a89e-e83019dd8230" providerId="ADAL" clId="{FF0DA007-D364-CB41-8702-0D6CE0B5419D}" dt="2018-11-26T08:38:23.059" v="238" actId="339"/>
          <ac:picMkLst>
            <pc:docMk/>
            <pc:sldMk cId="469404006" sldId="436"/>
            <ac:picMk id="16" creationId="{08D15B8B-7CA2-2A43-9CDE-026C44B9D0F7}"/>
          </ac:picMkLst>
        </pc:picChg>
        <pc:picChg chg="add mod">
          <ac:chgData name="Stefanos Antaris" userId="a8e5f556-0faa-4ed9-a89e-e83019dd8230" providerId="ADAL" clId="{FF0DA007-D364-CB41-8702-0D6CE0B5419D}" dt="2018-11-26T08:36:14.432" v="183" actId="1076"/>
          <ac:picMkLst>
            <pc:docMk/>
            <pc:sldMk cId="469404006" sldId="436"/>
            <ac:picMk id="20" creationId="{1FF4A353-E92E-2E46-AA15-FE5DC442ACFF}"/>
          </ac:picMkLst>
        </pc:picChg>
        <pc:picChg chg="add mod">
          <ac:chgData name="Stefanos Antaris" userId="a8e5f556-0faa-4ed9-a89e-e83019dd8230" providerId="ADAL" clId="{FF0DA007-D364-CB41-8702-0D6CE0B5419D}" dt="2018-11-26T08:36:14.432" v="183" actId="1076"/>
          <ac:picMkLst>
            <pc:docMk/>
            <pc:sldMk cId="469404006" sldId="436"/>
            <ac:picMk id="21" creationId="{635E9FDC-34AA-6344-8F2B-4677636A04F6}"/>
          </ac:picMkLst>
        </pc:picChg>
        <pc:picChg chg="add mod">
          <ac:chgData name="Stefanos Antaris" userId="a8e5f556-0faa-4ed9-a89e-e83019dd8230" providerId="ADAL" clId="{FF0DA007-D364-CB41-8702-0D6CE0B5419D}" dt="2018-11-26T08:36:14.432" v="183" actId="1076"/>
          <ac:picMkLst>
            <pc:docMk/>
            <pc:sldMk cId="469404006" sldId="436"/>
            <ac:picMk id="22" creationId="{5F28B726-9779-3244-95CA-8636B82840F5}"/>
          </ac:picMkLst>
        </pc:picChg>
        <pc:picChg chg="add mod">
          <ac:chgData name="Stefanos Antaris" userId="a8e5f556-0faa-4ed9-a89e-e83019dd8230" providerId="ADAL" clId="{FF0DA007-D364-CB41-8702-0D6CE0B5419D}" dt="2018-11-26T08:36:14.432" v="183" actId="1076"/>
          <ac:picMkLst>
            <pc:docMk/>
            <pc:sldMk cId="469404006" sldId="436"/>
            <ac:picMk id="23" creationId="{9E4819A6-4ACE-A44D-B875-2CD9BD47EFD7}"/>
          </ac:picMkLst>
        </pc:picChg>
        <pc:picChg chg="add mod">
          <ac:chgData name="Stefanos Antaris" userId="a8e5f556-0faa-4ed9-a89e-e83019dd8230" providerId="ADAL" clId="{FF0DA007-D364-CB41-8702-0D6CE0B5419D}" dt="2018-11-26T08:38:23.059" v="238" actId="339"/>
          <ac:picMkLst>
            <pc:docMk/>
            <pc:sldMk cId="469404006" sldId="436"/>
            <ac:picMk id="24" creationId="{817E190D-A5C6-834E-B934-878FBD614161}"/>
          </ac:picMkLst>
        </pc:picChg>
        <pc:picChg chg="add mod">
          <ac:chgData name="Stefanos Antaris" userId="a8e5f556-0faa-4ed9-a89e-e83019dd8230" providerId="ADAL" clId="{FF0DA007-D364-CB41-8702-0D6CE0B5419D}" dt="2018-11-26T08:36:14.432" v="183" actId="1076"/>
          <ac:picMkLst>
            <pc:docMk/>
            <pc:sldMk cId="469404006" sldId="436"/>
            <ac:picMk id="30" creationId="{440D2275-5532-A24D-A2B3-CB7E683BAABD}"/>
          </ac:picMkLst>
        </pc:picChg>
        <pc:picChg chg="add mod">
          <ac:chgData name="Stefanos Antaris" userId="a8e5f556-0faa-4ed9-a89e-e83019dd8230" providerId="ADAL" clId="{FF0DA007-D364-CB41-8702-0D6CE0B5419D}" dt="2018-11-26T08:36:14.432" v="183" actId="1076"/>
          <ac:picMkLst>
            <pc:docMk/>
            <pc:sldMk cId="469404006" sldId="436"/>
            <ac:picMk id="32" creationId="{F7511B26-047D-784A-BBFB-56D45849A30D}"/>
          </ac:picMkLst>
        </pc:picChg>
        <pc:cxnChg chg="add mod">
          <ac:chgData name="Stefanos Antaris" userId="a8e5f556-0faa-4ed9-a89e-e83019dd8230" providerId="ADAL" clId="{FF0DA007-D364-CB41-8702-0D6CE0B5419D}" dt="2018-11-26T08:36:14.432" v="183" actId="1076"/>
          <ac:cxnSpMkLst>
            <pc:docMk/>
            <pc:sldMk cId="469404006" sldId="436"/>
            <ac:cxnSpMk id="11" creationId="{7DE3C546-64B9-174B-86BA-54449211D924}"/>
          </ac:cxnSpMkLst>
        </pc:cxnChg>
        <pc:cxnChg chg="add mod">
          <ac:chgData name="Stefanos Antaris" userId="a8e5f556-0faa-4ed9-a89e-e83019dd8230" providerId="ADAL" clId="{FF0DA007-D364-CB41-8702-0D6CE0B5419D}" dt="2018-11-26T08:36:14.432" v="183" actId="1076"/>
          <ac:cxnSpMkLst>
            <pc:docMk/>
            <pc:sldMk cId="469404006" sldId="436"/>
            <ac:cxnSpMk id="17" creationId="{AC1CFE4C-74EB-B64D-A65E-4A5FFA97B1BB}"/>
          </ac:cxnSpMkLst>
        </pc:cxnChg>
        <pc:cxnChg chg="add mod">
          <ac:chgData name="Stefanos Antaris" userId="a8e5f556-0faa-4ed9-a89e-e83019dd8230" providerId="ADAL" clId="{FF0DA007-D364-CB41-8702-0D6CE0B5419D}" dt="2018-11-26T08:38:39.285" v="239" actId="1076"/>
          <ac:cxnSpMkLst>
            <pc:docMk/>
            <pc:sldMk cId="469404006" sldId="436"/>
            <ac:cxnSpMk id="18" creationId="{5A9D87E6-6F2C-F64B-874C-3F0D1DEE3A28}"/>
          </ac:cxnSpMkLst>
        </pc:cxnChg>
        <pc:cxnChg chg="add mod">
          <ac:chgData name="Stefanos Antaris" userId="a8e5f556-0faa-4ed9-a89e-e83019dd8230" providerId="ADAL" clId="{FF0DA007-D364-CB41-8702-0D6CE0B5419D}" dt="2018-11-26T08:36:14.432" v="183" actId="1076"/>
          <ac:cxnSpMkLst>
            <pc:docMk/>
            <pc:sldMk cId="469404006" sldId="436"/>
            <ac:cxnSpMk id="19" creationId="{6A5A5FBE-A4A7-1945-A7B9-EA3C8253DFB8}"/>
          </ac:cxnSpMkLst>
        </pc:cxnChg>
        <pc:cxnChg chg="add mod">
          <ac:chgData name="Stefanos Antaris" userId="a8e5f556-0faa-4ed9-a89e-e83019dd8230" providerId="ADAL" clId="{FF0DA007-D364-CB41-8702-0D6CE0B5419D}" dt="2018-11-26T08:36:14.432" v="183" actId="1076"/>
          <ac:cxnSpMkLst>
            <pc:docMk/>
            <pc:sldMk cId="469404006" sldId="436"/>
            <ac:cxnSpMk id="25" creationId="{A7404AA5-15AE-5A4D-8689-5233619E785D}"/>
          </ac:cxnSpMkLst>
        </pc:cxnChg>
        <pc:cxnChg chg="add mod">
          <ac:chgData name="Stefanos Antaris" userId="a8e5f556-0faa-4ed9-a89e-e83019dd8230" providerId="ADAL" clId="{FF0DA007-D364-CB41-8702-0D6CE0B5419D}" dt="2018-11-26T08:36:14.432" v="183" actId="1076"/>
          <ac:cxnSpMkLst>
            <pc:docMk/>
            <pc:sldMk cId="469404006" sldId="436"/>
            <ac:cxnSpMk id="26" creationId="{9892E561-C606-D249-9E4E-7F3A735E79B6}"/>
          </ac:cxnSpMkLst>
        </pc:cxnChg>
        <pc:cxnChg chg="add mod">
          <ac:chgData name="Stefanos Antaris" userId="a8e5f556-0faa-4ed9-a89e-e83019dd8230" providerId="ADAL" clId="{FF0DA007-D364-CB41-8702-0D6CE0B5419D}" dt="2018-11-26T08:36:14.432" v="183" actId="1076"/>
          <ac:cxnSpMkLst>
            <pc:docMk/>
            <pc:sldMk cId="469404006" sldId="436"/>
            <ac:cxnSpMk id="27" creationId="{ED0591D2-E1B5-8141-8F92-C331D76D0D11}"/>
          </ac:cxnSpMkLst>
        </pc:cxnChg>
        <pc:cxnChg chg="add mod">
          <ac:chgData name="Stefanos Antaris" userId="a8e5f556-0faa-4ed9-a89e-e83019dd8230" providerId="ADAL" clId="{FF0DA007-D364-CB41-8702-0D6CE0B5419D}" dt="2018-11-26T08:36:14.432" v="183" actId="1076"/>
          <ac:cxnSpMkLst>
            <pc:docMk/>
            <pc:sldMk cId="469404006" sldId="436"/>
            <ac:cxnSpMk id="31" creationId="{6479FE03-0AD8-7A4D-B62C-0C373873943D}"/>
          </ac:cxnSpMkLst>
        </pc:cxnChg>
        <pc:cxnChg chg="add mod">
          <ac:chgData name="Stefanos Antaris" userId="a8e5f556-0faa-4ed9-a89e-e83019dd8230" providerId="ADAL" clId="{FF0DA007-D364-CB41-8702-0D6CE0B5419D}" dt="2018-11-26T08:36:14.432" v="183" actId="1076"/>
          <ac:cxnSpMkLst>
            <pc:docMk/>
            <pc:sldMk cId="469404006" sldId="436"/>
            <ac:cxnSpMk id="33" creationId="{26D71AB4-6A61-3F4D-9F02-7490AD4AB089}"/>
          </ac:cxnSpMkLst>
        </pc:cxnChg>
        <pc:cxnChg chg="add mod">
          <ac:chgData name="Stefanos Antaris" userId="a8e5f556-0faa-4ed9-a89e-e83019dd8230" providerId="ADAL" clId="{FF0DA007-D364-CB41-8702-0D6CE0B5419D}" dt="2018-11-26T08:36:14.432" v="183" actId="1076"/>
          <ac:cxnSpMkLst>
            <pc:docMk/>
            <pc:sldMk cId="469404006" sldId="436"/>
            <ac:cxnSpMk id="37" creationId="{96F35D70-EF94-9048-A8B6-D8FEE1CE4460}"/>
          </ac:cxnSpMkLst>
        </pc:cxnChg>
        <pc:cxnChg chg="add mod">
          <ac:chgData name="Stefanos Antaris" userId="a8e5f556-0faa-4ed9-a89e-e83019dd8230" providerId="ADAL" clId="{FF0DA007-D364-CB41-8702-0D6CE0B5419D}" dt="2018-11-26T08:36:14.432" v="183" actId="1076"/>
          <ac:cxnSpMkLst>
            <pc:docMk/>
            <pc:sldMk cId="469404006" sldId="436"/>
            <ac:cxnSpMk id="38" creationId="{D723C6AA-B592-2748-9921-F50E8DF7D62E}"/>
          </ac:cxnSpMkLst>
        </pc:cxnChg>
        <pc:cxnChg chg="add mod">
          <ac:chgData name="Stefanos Antaris" userId="a8e5f556-0faa-4ed9-a89e-e83019dd8230" providerId="ADAL" clId="{FF0DA007-D364-CB41-8702-0D6CE0B5419D}" dt="2018-11-26T08:36:14.432" v="183" actId="1076"/>
          <ac:cxnSpMkLst>
            <pc:docMk/>
            <pc:sldMk cId="469404006" sldId="436"/>
            <ac:cxnSpMk id="39" creationId="{AA4A9FBE-D2B9-9342-9D80-322B47242427}"/>
          </ac:cxnSpMkLst>
        </pc:cxnChg>
        <pc:cxnChg chg="add del mod">
          <ac:chgData name="Stefanos Antaris" userId="a8e5f556-0faa-4ed9-a89e-e83019dd8230" providerId="ADAL" clId="{FF0DA007-D364-CB41-8702-0D6CE0B5419D}" dt="2018-11-26T08:36:19.913" v="184" actId="478"/>
          <ac:cxnSpMkLst>
            <pc:docMk/>
            <pc:sldMk cId="469404006" sldId="436"/>
            <ac:cxnSpMk id="40" creationId="{46D2A80D-2F92-FB46-AF33-34EDB843C546}"/>
          </ac:cxnSpMkLst>
        </pc:cxnChg>
        <pc:cxnChg chg="add del mod">
          <ac:chgData name="Stefanos Antaris" userId="a8e5f556-0faa-4ed9-a89e-e83019dd8230" providerId="ADAL" clId="{FF0DA007-D364-CB41-8702-0D6CE0B5419D}" dt="2018-11-26T08:36:23.137" v="186" actId="478"/>
          <ac:cxnSpMkLst>
            <pc:docMk/>
            <pc:sldMk cId="469404006" sldId="436"/>
            <ac:cxnSpMk id="41" creationId="{F7A35D54-7FD4-494E-BC7B-F58C77AD4F84}"/>
          </ac:cxnSpMkLst>
        </pc:cxnChg>
        <pc:cxnChg chg="add del mod">
          <ac:chgData name="Stefanos Antaris" userId="a8e5f556-0faa-4ed9-a89e-e83019dd8230" providerId="ADAL" clId="{FF0DA007-D364-CB41-8702-0D6CE0B5419D}" dt="2018-11-26T08:36:21.574" v="185" actId="478"/>
          <ac:cxnSpMkLst>
            <pc:docMk/>
            <pc:sldMk cId="469404006" sldId="436"/>
            <ac:cxnSpMk id="42" creationId="{4DC6D8EA-EB09-4C45-ABAA-04FA15FBE5EA}"/>
          </ac:cxnSpMkLst>
        </pc:cxnChg>
        <pc:cxnChg chg="add del mod">
          <ac:chgData name="Stefanos Antaris" userId="a8e5f556-0faa-4ed9-a89e-e83019dd8230" providerId="ADAL" clId="{FF0DA007-D364-CB41-8702-0D6CE0B5419D}" dt="2018-11-26T08:36:24.425" v="187" actId="478"/>
          <ac:cxnSpMkLst>
            <pc:docMk/>
            <pc:sldMk cId="469404006" sldId="436"/>
            <ac:cxnSpMk id="43" creationId="{8AB64755-7AD0-0247-9454-F462B28F2CAD}"/>
          </ac:cxnSpMkLst>
        </pc:cxnChg>
        <pc:cxnChg chg="add mod">
          <ac:chgData name="Stefanos Antaris" userId="a8e5f556-0faa-4ed9-a89e-e83019dd8230" providerId="ADAL" clId="{FF0DA007-D364-CB41-8702-0D6CE0B5419D}" dt="2018-11-26T08:38:39.285" v="239" actId="1076"/>
          <ac:cxnSpMkLst>
            <pc:docMk/>
            <pc:sldMk cId="469404006" sldId="436"/>
            <ac:cxnSpMk id="46" creationId="{790A695F-1A69-B847-B231-89F10EBDD7BC}"/>
          </ac:cxnSpMkLst>
        </pc:cxnChg>
        <pc:cxnChg chg="add mod">
          <ac:chgData name="Stefanos Antaris" userId="a8e5f556-0faa-4ed9-a89e-e83019dd8230" providerId="ADAL" clId="{FF0DA007-D364-CB41-8702-0D6CE0B5419D}" dt="2018-11-26T08:36:38.856" v="194" actId="14100"/>
          <ac:cxnSpMkLst>
            <pc:docMk/>
            <pc:sldMk cId="469404006" sldId="436"/>
            <ac:cxnSpMk id="48" creationId="{4A3068C2-2D09-CE41-9F26-B7F952CE6E87}"/>
          </ac:cxnSpMkLst>
        </pc:cxnChg>
        <pc:cxnChg chg="add mod">
          <ac:chgData name="Stefanos Antaris" userId="a8e5f556-0faa-4ed9-a89e-e83019dd8230" providerId="ADAL" clId="{FF0DA007-D364-CB41-8702-0D6CE0B5419D}" dt="2018-11-26T08:38:39.285" v="239" actId="1076"/>
          <ac:cxnSpMkLst>
            <pc:docMk/>
            <pc:sldMk cId="469404006" sldId="436"/>
            <ac:cxnSpMk id="51" creationId="{34D21AA9-7F60-9D4B-AEE9-6D437837EC82}"/>
          </ac:cxnSpMkLst>
        </pc:cxnChg>
        <pc:cxnChg chg="add mod">
          <ac:chgData name="Stefanos Antaris" userId="a8e5f556-0faa-4ed9-a89e-e83019dd8230" providerId="ADAL" clId="{FF0DA007-D364-CB41-8702-0D6CE0B5419D}" dt="2018-11-26T08:36:53.926" v="201" actId="14100"/>
          <ac:cxnSpMkLst>
            <pc:docMk/>
            <pc:sldMk cId="469404006" sldId="436"/>
            <ac:cxnSpMk id="55" creationId="{6E18FD91-8B79-0B4A-A09B-17ED0C115C5F}"/>
          </ac:cxnSpMkLst>
        </pc:cxnChg>
        <pc:cxnChg chg="add mod">
          <ac:chgData name="Stefanos Antaris" userId="a8e5f556-0faa-4ed9-a89e-e83019dd8230" providerId="ADAL" clId="{FF0DA007-D364-CB41-8702-0D6CE0B5419D}" dt="2018-11-26T08:37:04.058" v="204" actId="14100"/>
          <ac:cxnSpMkLst>
            <pc:docMk/>
            <pc:sldMk cId="469404006" sldId="436"/>
            <ac:cxnSpMk id="58" creationId="{40BE4FB3-B14E-B942-A539-2F1BF2D9AA4C}"/>
          </ac:cxnSpMkLst>
        </pc:cxnChg>
        <pc:cxnChg chg="add mod">
          <ac:chgData name="Stefanos Antaris" userId="a8e5f556-0faa-4ed9-a89e-e83019dd8230" providerId="ADAL" clId="{FF0DA007-D364-CB41-8702-0D6CE0B5419D}" dt="2018-11-26T08:37:10.140" v="208" actId="14100"/>
          <ac:cxnSpMkLst>
            <pc:docMk/>
            <pc:sldMk cId="469404006" sldId="436"/>
            <ac:cxnSpMk id="61" creationId="{CD2366C9-92D0-0A4D-A714-E131F46478B8}"/>
          </ac:cxnSpMkLst>
        </pc:cxnChg>
        <pc:cxnChg chg="add mod">
          <ac:chgData name="Stefanos Antaris" userId="a8e5f556-0faa-4ed9-a89e-e83019dd8230" providerId="ADAL" clId="{FF0DA007-D364-CB41-8702-0D6CE0B5419D}" dt="2018-11-26T08:37:15.014" v="211" actId="14100"/>
          <ac:cxnSpMkLst>
            <pc:docMk/>
            <pc:sldMk cId="469404006" sldId="436"/>
            <ac:cxnSpMk id="65" creationId="{BDC21085-DC10-784D-A121-563E0F15C597}"/>
          </ac:cxnSpMkLst>
        </pc:cxnChg>
        <pc:cxnChg chg="add mod">
          <ac:chgData name="Stefanos Antaris" userId="a8e5f556-0faa-4ed9-a89e-e83019dd8230" providerId="ADAL" clId="{FF0DA007-D364-CB41-8702-0D6CE0B5419D}" dt="2018-11-26T08:37:20.561" v="214" actId="14100"/>
          <ac:cxnSpMkLst>
            <pc:docMk/>
            <pc:sldMk cId="469404006" sldId="436"/>
            <ac:cxnSpMk id="68" creationId="{FC73366E-9B29-2D42-A248-EA18E593D223}"/>
          </ac:cxnSpMkLst>
        </pc:cxnChg>
      </pc:sldChg>
      <pc:sldChg chg="addSp delSp modSp add modAnim">
        <pc:chgData name="Stefanos Antaris" userId="a8e5f556-0faa-4ed9-a89e-e83019dd8230" providerId="ADAL" clId="{FF0DA007-D364-CB41-8702-0D6CE0B5419D}" dt="2018-11-26T08:48:18.141" v="283"/>
        <pc:sldMkLst>
          <pc:docMk/>
          <pc:sldMk cId="2462593742" sldId="437"/>
        </pc:sldMkLst>
        <pc:spChg chg="mod">
          <ac:chgData name="Stefanos Antaris" userId="a8e5f556-0faa-4ed9-a89e-e83019dd8230" providerId="ADAL" clId="{FF0DA007-D364-CB41-8702-0D6CE0B5419D}" dt="2018-11-26T08:43:37.587" v="248" actId="255"/>
          <ac:spMkLst>
            <pc:docMk/>
            <pc:sldMk cId="2462593742" sldId="437"/>
            <ac:spMk id="2" creationId="{42342796-985C-384B-ABD0-54B2FC643340}"/>
          </ac:spMkLst>
        </pc:spChg>
        <pc:spChg chg="del">
          <ac:chgData name="Stefanos Antaris" userId="a8e5f556-0faa-4ed9-a89e-e83019dd8230" providerId="ADAL" clId="{FF0DA007-D364-CB41-8702-0D6CE0B5419D}" dt="2018-11-26T08:43:39.918" v="249"/>
          <ac:spMkLst>
            <pc:docMk/>
            <pc:sldMk cId="2462593742" sldId="437"/>
            <ac:spMk id="3" creationId="{FEFB67AB-A44F-A24F-8A23-DCF0946AB48C}"/>
          </ac:spMkLst>
        </pc:spChg>
        <pc:picChg chg="add">
          <ac:chgData name="Stefanos Antaris" userId="a8e5f556-0faa-4ed9-a89e-e83019dd8230" providerId="ADAL" clId="{FF0DA007-D364-CB41-8702-0D6CE0B5419D}" dt="2018-11-26T08:43:39.918" v="249"/>
          <ac:picMkLst>
            <pc:docMk/>
            <pc:sldMk cId="2462593742" sldId="437"/>
            <ac:picMk id="4" creationId="{195A9E44-E6C7-294C-8EC2-33D0E2924A74}"/>
          </ac:picMkLst>
        </pc:picChg>
        <pc:picChg chg="add mod">
          <ac:chgData name="Stefanos Antaris" userId="a8e5f556-0faa-4ed9-a89e-e83019dd8230" providerId="ADAL" clId="{FF0DA007-D364-CB41-8702-0D6CE0B5419D}" dt="2018-11-26T08:44:12.163" v="251" actId="1076"/>
          <ac:picMkLst>
            <pc:docMk/>
            <pc:sldMk cId="2462593742" sldId="437"/>
            <ac:picMk id="5" creationId="{D1DF4FBC-3F59-F94D-9945-C5221D0169E9}"/>
          </ac:picMkLst>
        </pc:picChg>
        <pc:picChg chg="add del">
          <ac:chgData name="Stefanos Antaris" userId="a8e5f556-0faa-4ed9-a89e-e83019dd8230" providerId="ADAL" clId="{FF0DA007-D364-CB41-8702-0D6CE0B5419D}" dt="2018-11-26T08:45:01.747" v="253"/>
          <ac:picMkLst>
            <pc:docMk/>
            <pc:sldMk cId="2462593742" sldId="437"/>
            <ac:picMk id="6" creationId="{E77CCEF7-0543-E145-AE48-521894A5CD5F}"/>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image" Target="../media/image3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D60EC-D6E0-F24B-BAE1-145A6BD12CC5}"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US"/>
        </a:p>
      </dgm:t>
    </dgm:pt>
    <dgm:pt modelId="{C2786107-9006-5C4A-B272-F2516C9D5189}">
      <dgm:prSet phldrT="[Text]"/>
      <dgm:spPr/>
      <dgm:t>
        <a:bodyPr/>
        <a:lstStyle/>
        <a:p>
          <a:r>
            <a:rPr lang="en-US" dirty="0"/>
            <a:t>Video Streaming Solutions</a:t>
          </a:r>
        </a:p>
      </dgm:t>
    </dgm:pt>
    <dgm:pt modelId="{9EAE26A3-F57B-254B-B8D7-1543BCDEA3E6}" type="parTrans" cxnId="{39664449-9511-624A-9EE1-60BD378E0051}">
      <dgm:prSet/>
      <dgm:spPr/>
      <dgm:t>
        <a:bodyPr/>
        <a:lstStyle/>
        <a:p>
          <a:endParaRPr lang="en-US"/>
        </a:p>
      </dgm:t>
    </dgm:pt>
    <dgm:pt modelId="{A95CF1CA-6562-BB47-96C8-7F6D0AE8FEF2}" type="sibTrans" cxnId="{39664449-9511-624A-9EE1-60BD378E0051}">
      <dgm:prSet/>
      <dgm:spPr/>
      <dgm:t>
        <a:bodyPr/>
        <a:lstStyle/>
        <a:p>
          <a:endParaRPr lang="en-US"/>
        </a:p>
      </dgm:t>
    </dgm:pt>
    <dgm:pt modelId="{0BE20BB5-C6A4-C849-B160-246A6AB1B159}" type="pres">
      <dgm:prSet presAssocID="{08ED60EC-D6E0-F24B-BAE1-145A6BD12CC5}" presName="Name0" presStyleCnt="0">
        <dgm:presLayoutVars>
          <dgm:chMax val="4"/>
          <dgm:resizeHandles val="exact"/>
        </dgm:presLayoutVars>
      </dgm:prSet>
      <dgm:spPr/>
    </dgm:pt>
    <dgm:pt modelId="{F469D724-93F0-E340-8971-FA7E07F9DB28}" type="pres">
      <dgm:prSet presAssocID="{08ED60EC-D6E0-F24B-BAE1-145A6BD12CC5}" presName="ellipse" presStyleLbl="trBgShp" presStyleIdx="0" presStyleCnt="1"/>
      <dgm:spPr/>
    </dgm:pt>
    <dgm:pt modelId="{5512FE14-65AE-704E-B119-AA1C5157096B}" type="pres">
      <dgm:prSet presAssocID="{08ED60EC-D6E0-F24B-BAE1-145A6BD12CC5}" presName="arrow1" presStyleLbl="fgShp" presStyleIdx="0" presStyleCnt="1"/>
      <dgm:spPr/>
    </dgm:pt>
    <dgm:pt modelId="{C6E18D35-B52B-634B-8196-EFB06C8E518E}" type="pres">
      <dgm:prSet presAssocID="{08ED60EC-D6E0-F24B-BAE1-145A6BD12CC5}" presName="rectangle" presStyleLbl="revTx" presStyleIdx="0" presStyleCnt="1">
        <dgm:presLayoutVars>
          <dgm:bulletEnabled val="1"/>
        </dgm:presLayoutVars>
      </dgm:prSet>
      <dgm:spPr/>
    </dgm:pt>
    <dgm:pt modelId="{A71E656D-D205-3744-8B59-72DFEB537B9C}" type="pres">
      <dgm:prSet presAssocID="{08ED60EC-D6E0-F24B-BAE1-145A6BD12CC5}" presName="funnel" presStyleLbl="trAlignAcc1" presStyleIdx="0" presStyleCnt="1" custLinFactNeighborX="-41"/>
      <dgm:spPr/>
    </dgm:pt>
  </dgm:ptLst>
  <dgm:cxnLst>
    <dgm:cxn modelId="{73C78A14-9B0F-004E-9A6D-364873FA92BC}" type="presOf" srcId="{08ED60EC-D6E0-F24B-BAE1-145A6BD12CC5}" destId="{0BE20BB5-C6A4-C849-B160-246A6AB1B159}" srcOrd="0" destOrd="0" presId="urn:microsoft.com/office/officeart/2005/8/layout/funnel1"/>
    <dgm:cxn modelId="{39664449-9511-624A-9EE1-60BD378E0051}" srcId="{08ED60EC-D6E0-F24B-BAE1-145A6BD12CC5}" destId="{C2786107-9006-5C4A-B272-F2516C9D5189}" srcOrd="0" destOrd="0" parTransId="{9EAE26A3-F57B-254B-B8D7-1543BCDEA3E6}" sibTransId="{A95CF1CA-6562-BB47-96C8-7F6D0AE8FEF2}"/>
    <dgm:cxn modelId="{D8129D83-5B7D-AE46-AFAF-34D91D831BA9}" type="presOf" srcId="{C2786107-9006-5C4A-B272-F2516C9D5189}" destId="{C6E18D35-B52B-634B-8196-EFB06C8E518E}" srcOrd="0" destOrd="0" presId="urn:microsoft.com/office/officeart/2005/8/layout/funnel1"/>
    <dgm:cxn modelId="{A8347898-D639-FB49-8C61-78EAACA08930}" type="presParOf" srcId="{0BE20BB5-C6A4-C849-B160-246A6AB1B159}" destId="{F469D724-93F0-E340-8971-FA7E07F9DB28}" srcOrd="0" destOrd="0" presId="urn:microsoft.com/office/officeart/2005/8/layout/funnel1"/>
    <dgm:cxn modelId="{F8B55BA4-6BF8-BF44-B428-FE7BA3ECC562}" type="presParOf" srcId="{0BE20BB5-C6A4-C849-B160-246A6AB1B159}" destId="{5512FE14-65AE-704E-B119-AA1C5157096B}" srcOrd="1" destOrd="0" presId="urn:microsoft.com/office/officeart/2005/8/layout/funnel1"/>
    <dgm:cxn modelId="{5A26A054-EBDF-D843-8D5C-253F45C12779}" type="presParOf" srcId="{0BE20BB5-C6A4-C849-B160-246A6AB1B159}" destId="{C6E18D35-B52B-634B-8196-EFB06C8E518E}" srcOrd="2" destOrd="0" presId="urn:microsoft.com/office/officeart/2005/8/layout/funnel1"/>
    <dgm:cxn modelId="{1C31739B-8B04-C741-B110-9F8FB34B86C0}" type="presParOf" srcId="{0BE20BB5-C6A4-C849-B160-246A6AB1B159}" destId="{A71E656D-D205-3744-8B59-72DFEB537B9C}" srcOrd="3"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CF864A-5DE0-2B41-BA9F-D35B1A4FAD83}"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GB"/>
        </a:p>
      </dgm:t>
    </dgm:pt>
    <dgm:pt modelId="{730A63B6-AD10-2A41-A788-7E9309061B02}">
      <dgm:prSet phldrT="[Text]"/>
      <dgm:spPr/>
      <dgm:t>
        <a:bodyPr/>
        <a:lstStyle/>
        <a:p>
          <a:r>
            <a:rPr lang="en-GB" dirty="0"/>
            <a:t>Labs</a:t>
          </a:r>
        </a:p>
      </dgm:t>
    </dgm:pt>
    <dgm:pt modelId="{67751559-F796-914B-929C-4614EFF21FEA}" type="parTrans" cxnId="{59E55EB4-3CA9-BE43-A601-275A3B57E947}">
      <dgm:prSet/>
      <dgm:spPr/>
      <dgm:t>
        <a:bodyPr/>
        <a:lstStyle/>
        <a:p>
          <a:endParaRPr lang="en-GB"/>
        </a:p>
      </dgm:t>
    </dgm:pt>
    <dgm:pt modelId="{6F7FF5B9-C68B-BE41-ACDA-CA76C2F4C258}" type="sibTrans" cxnId="{59E55EB4-3CA9-BE43-A601-275A3B57E947}">
      <dgm:prSet/>
      <dgm:spPr/>
      <dgm:t>
        <a:bodyPr/>
        <a:lstStyle/>
        <a:p>
          <a:endParaRPr lang="en-GB"/>
        </a:p>
      </dgm:t>
    </dgm:pt>
    <dgm:pt modelId="{7186809C-86FA-4449-A632-F8B447BBD4CD}">
      <dgm:prSet phldrT="[Text]"/>
      <dgm:spPr/>
      <dgm:t>
        <a:bodyPr/>
        <a:lstStyle/>
        <a:p>
          <a:r>
            <a:rPr lang="en-GB" dirty="0"/>
            <a:t>Client</a:t>
          </a:r>
        </a:p>
      </dgm:t>
    </dgm:pt>
    <dgm:pt modelId="{822F89C9-D846-B449-ACCC-BD4F84E9A1F5}" type="parTrans" cxnId="{C2991D87-E14B-794F-9690-3569FC45E61C}">
      <dgm:prSet/>
      <dgm:spPr/>
      <dgm:t>
        <a:bodyPr/>
        <a:lstStyle/>
        <a:p>
          <a:endParaRPr lang="en-GB"/>
        </a:p>
      </dgm:t>
    </dgm:pt>
    <dgm:pt modelId="{DD85043A-0282-4B4A-82F8-266AF80E15B7}" type="sibTrans" cxnId="{C2991D87-E14B-794F-9690-3569FC45E61C}">
      <dgm:prSet/>
      <dgm:spPr/>
      <dgm:t>
        <a:bodyPr/>
        <a:lstStyle/>
        <a:p>
          <a:endParaRPr lang="en-GB"/>
        </a:p>
      </dgm:t>
    </dgm:pt>
    <dgm:pt modelId="{C947FB6A-18A6-6948-973A-7AF6F4DFB454}">
      <dgm:prSet phldrT="[Text]"/>
      <dgm:spPr/>
      <dgm:t>
        <a:bodyPr/>
        <a:lstStyle/>
        <a:p>
          <a:r>
            <a:rPr lang="en-GB" dirty="0"/>
            <a:t>Integration</a:t>
          </a:r>
        </a:p>
      </dgm:t>
    </dgm:pt>
    <dgm:pt modelId="{48E50B16-000C-C146-9DD4-2F5B26B6C7EE}" type="parTrans" cxnId="{B2C7B85E-300A-8A4B-AB97-B49C58C6729C}">
      <dgm:prSet/>
      <dgm:spPr/>
      <dgm:t>
        <a:bodyPr/>
        <a:lstStyle/>
        <a:p>
          <a:endParaRPr lang="en-GB"/>
        </a:p>
      </dgm:t>
    </dgm:pt>
    <dgm:pt modelId="{5E0DBBD1-9B21-6C42-8DA0-CD215E555B8B}" type="sibTrans" cxnId="{B2C7B85E-300A-8A4B-AB97-B49C58C6729C}">
      <dgm:prSet/>
      <dgm:spPr/>
      <dgm:t>
        <a:bodyPr/>
        <a:lstStyle/>
        <a:p>
          <a:endParaRPr lang="en-GB"/>
        </a:p>
      </dgm:t>
    </dgm:pt>
    <dgm:pt modelId="{39C09621-1D2B-2A44-BA91-233FB3484C20}">
      <dgm:prSet phldrT="[Text]"/>
      <dgm:spPr/>
      <dgm:t>
        <a:bodyPr/>
        <a:lstStyle/>
        <a:p>
          <a:r>
            <a:rPr lang="en-GB" dirty="0"/>
            <a:t>Platform</a:t>
          </a:r>
        </a:p>
      </dgm:t>
    </dgm:pt>
    <dgm:pt modelId="{B6120684-C653-8844-AE8D-88D3BBD08828}" type="parTrans" cxnId="{E067C5A2-9ED9-8248-992C-13409DBF5075}">
      <dgm:prSet/>
      <dgm:spPr/>
      <dgm:t>
        <a:bodyPr/>
        <a:lstStyle/>
        <a:p>
          <a:endParaRPr lang="en-GB"/>
        </a:p>
      </dgm:t>
    </dgm:pt>
    <dgm:pt modelId="{06991EC8-650D-5147-847D-991AA17DA24A}" type="sibTrans" cxnId="{E067C5A2-9ED9-8248-992C-13409DBF5075}">
      <dgm:prSet/>
      <dgm:spPr/>
      <dgm:t>
        <a:bodyPr/>
        <a:lstStyle/>
        <a:p>
          <a:endParaRPr lang="en-GB"/>
        </a:p>
      </dgm:t>
    </dgm:pt>
    <dgm:pt modelId="{F892765B-CCCD-0845-9A1A-2329C966A90E}">
      <dgm:prSet phldrT="[Text]"/>
      <dgm:spPr/>
      <dgm:t>
        <a:bodyPr/>
        <a:lstStyle/>
        <a:p>
          <a:r>
            <a:rPr lang="en-GB" dirty="0"/>
            <a:t>Tools</a:t>
          </a:r>
        </a:p>
      </dgm:t>
    </dgm:pt>
    <dgm:pt modelId="{0BE66FDF-F3B6-1C45-B5EF-610E88650B7A}" type="parTrans" cxnId="{8570BAA8-4549-3B40-A359-958BEF7A3FB0}">
      <dgm:prSet/>
      <dgm:spPr/>
      <dgm:t>
        <a:bodyPr/>
        <a:lstStyle/>
        <a:p>
          <a:endParaRPr lang="en-GB"/>
        </a:p>
      </dgm:t>
    </dgm:pt>
    <dgm:pt modelId="{35C6A95D-B082-7549-A764-F949A1D67197}" type="sibTrans" cxnId="{8570BAA8-4549-3B40-A359-958BEF7A3FB0}">
      <dgm:prSet/>
      <dgm:spPr/>
      <dgm:t>
        <a:bodyPr/>
        <a:lstStyle/>
        <a:p>
          <a:endParaRPr lang="en-GB"/>
        </a:p>
      </dgm:t>
    </dgm:pt>
    <dgm:pt modelId="{C80CEC08-4EEB-EF4A-8AA1-EF2DE325AC5F}" type="pres">
      <dgm:prSet presAssocID="{FDCF864A-5DE0-2B41-BA9F-D35B1A4FAD83}" presName="cycle" presStyleCnt="0">
        <dgm:presLayoutVars>
          <dgm:chMax val="1"/>
          <dgm:dir/>
          <dgm:animLvl val="ctr"/>
          <dgm:resizeHandles val="exact"/>
        </dgm:presLayoutVars>
      </dgm:prSet>
      <dgm:spPr/>
    </dgm:pt>
    <dgm:pt modelId="{AE76911A-F6E4-F642-8C92-CF14717C0F5D}" type="pres">
      <dgm:prSet presAssocID="{730A63B6-AD10-2A41-A788-7E9309061B02}" presName="centerShape" presStyleLbl="node0" presStyleIdx="0" presStyleCnt="1"/>
      <dgm:spPr/>
    </dgm:pt>
    <dgm:pt modelId="{6A6A2C7C-979E-E24E-A930-E1D5C8066C31}" type="pres">
      <dgm:prSet presAssocID="{822F89C9-D846-B449-ACCC-BD4F84E9A1F5}" presName="Name9" presStyleLbl="parChTrans1D2" presStyleIdx="0" presStyleCnt="4"/>
      <dgm:spPr/>
    </dgm:pt>
    <dgm:pt modelId="{3FF85679-69DD-2244-816C-BB04E251427F}" type="pres">
      <dgm:prSet presAssocID="{822F89C9-D846-B449-ACCC-BD4F84E9A1F5}" presName="connTx" presStyleLbl="parChTrans1D2" presStyleIdx="0" presStyleCnt="4"/>
      <dgm:spPr/>
    </dgm:pt>
    <dgm:pt modelId="{7B6A1CD6-F517-3041-9CE6-D418063BDDF9}" type="pres">
      <dgm:prSet presAssocID="{7186809C-86FA-4449-A632-F8B447BBD4CD}" presName="node" presStyleLbl="node1" presStyleIdx="0" presStyleCnt="4">
        <dgm:presLayoutVars>
          <dgm:bulletEnabled val="1"/>
        </dgm:presLayoutVars>
      </dgm:prSet>
      <dgm:spPr/>
    </dgm:pt>
    <dgm:pt modelId="{73141D9D-4A02-9347-9FBB-B4F4253E5787}" type="pres">
      <dgm:prSet presAssocID="{48E50B16-000C-C146-9DD4-2F5B26B6C7EE}" presName="Name9" presStyleLbl="parChTrans1D2" presStyleIdx="1" presStyleCnt="4"/>
      <dgm:spPr/>
    </dgm:pt>
    <dgm:pt modelId="{8448D035-EF9A-C544-AB61-73B1D48CD24B}" type="pres">
      <dgm:prSet presAssocID="{48E50B16-000C-C146-9DD4-2F5B26B6C7EE}" presName="connTx" presStyleLbl="parChTrans1D2" presStyleIdx="1" presStyleCnt="4"/>
      <dgm:spPr/>
    </dgm:pt>
    <dgm:pt modelId="{8D282FCC-6EDD-FB41-A8DF-3DAE56643930}" type="pres">
      <dgm:prSet presAssocID="{C947FB6A-18A6-6948-973A-7AF6F4DFB454}" presName="node" presStyleLbl="node1" presStyleIdx="1" presStyleCnt="4">
        <dgm:presLayoutVars>
          <dgm:bulletEnabled val="1"/>
        </dgm:presLayoutVars>
      </dgm:prSet>
      <dgm:spPr/>
    </dgm:pt>
    <dgm:pt modelId="{19B1F6A6-5A1F-7F47-8754-F32277AC8F4A}" type="pres">
      <dgm:prSet presAssocID="{B6120684-C653-8844-AE8D-88D3BBD08828}" presName="Name9" presStyleLbl="parChTrans1D2" presStyleIdx="2" presStyleCnt="4"/>
      <dgm:spPr/>
    </dgm:pt>
    <dgm:pt modelId="{5CA31CBE-D0EA-C546-BACC-FFFBA8FB6974}" type="pres">
      <dgm:prSet presAssocID="{B6120684-C653-8844-AE8D-88D3BBD08828}" presName="connTx" presStyleLbl="parChTrans1D2" presStyleIdx="2" presStyleCnt="4"/>
      <dgm:spPr/>
    </dgm:pt>
    <dgm:pt modelId="{0589085A-E282-204E-9924-71F5419A63D6}" type="pres">
      <dgm:prSet presAssocID="{39C09621-1D2B-2A44-BA91-233FB3484C20}" presName="node" presStyleLbl="node1" presStyleIdx="2" presStyleCnt="4">
        <dgm:presLayoutVars>
          <dgm:bulletEnabled val="1"/>
        </dgm:presLayoutVars>
      </dgm:prSet>
      <dgm:spPr/>
    </dgm:pt>
    <dgm:pt modelId="{6CFD0C4A-4EC6-EC4E-BFE8-7DE75D1BCB30}" type="pres">
      <dgm:prSet presAssocID="{0BE66FDF-F3B6-1C45-B5EF-610E88650B7A}" presName="Name9" presStyleLbl="parChTrans1D2" presStyleIdx="3" presStyleCnt="4"/>
      <dgm:spPr/>
    </dgm:pt>
    <dgm:pt modelId="{C25E8BD0-F282-6C4B-ABEA-E2CDB4B0F975}" type="pres">
      <dgm:prSet presAssocID="{0BE66FDF-F3B6-1C45-B5EF-610E88650B7A}" presName="connTx" presStyleLbl="parChTrans1D2" presStyleIdx="3" presStyleCnt="4"/>
      <dgm:spPr/>
    </dgm:pt>
    <dgm:pt modelId="{E690A5D0-8D8B-C543-9A8F-F3810C6CCE59}" type="pres">
      <dgm:prSet presAssocID="{F892765B-CCCD-0845-9A1A-2329C966A90E}" presName="node" presStyleLbl="node1" presStyleIdx="3" presStyleCnt="4">
        <dgm:presLayoutVars>
          <dgm:bulletEnabled val="1"/>
        </dgm:presLayoutVars>
      </dgm:prSet>
      <dgm:spPr/>
    </dgm:pt>
  </dgm:ptLst>
  <dgm:cxnLst>
    <dgm:cxn modelId="{24A74521-F390-314A-A290-17364579EFBC}" type="presOf" srcId="{39C09621-1D2B-2A44-BA91-233FB3484C20}" destId="{0589085A-E282-204E-9924-71F5419A63D6}" srcOrd="0" destOrd="0" presId="urn:microsoft.com/office/officeart/2005/8/layout/radial1"/>
    <dgm:cxn modelId="{67D54B22-B43B-374E-93B9-210CECE6C2E8}" type="presOf" srcId="{7186809C-86FA-4449-A632-F8B447BBD4CD}" destId="{7B6A1CD6-F517-3041-9CE6-D418063BDDF9}" srcOrd="0" destOrd="0" presId="urn:microsoft.com/office/officeart/2005/8/layout/radial1"/>
    <dgm:cxn modelId="{42D46D28-5CAB-8D46-BAFB-6A675F6D9BD7}" type="presOf" srcId="{B6120684-C653-8844-AE8D-88D3BBD08828}" destId="{5CA31CBE-D0EA-C546-BACC-FFFBA8FB6974}" srcOrd="1" destOrd="0" presId="urn:microsoft.com/office/officeart/2005/8/layout/radial1"/>
    <dgm:cxn modelId="{AB13DF2A-60E9-ED4F-8798-D97E3F104B6C}" type="presOf" srcId="{48E50B16-000C-C146-9DD4-2F5B26B6C7EE}" destId="{73141D9D-4A02-9347-9FBB-B4F4253E5787}" srcOrd="0" destOrd="0" presId="urn:microsoft.com/office/officeart/2005/8/layout/radial1"/>
    <dgm:cxn modelId="{C15A145C-0A26-1A41-9AF7-6E6432F5AFD1}" type="presOf" srcId="{B6120684-C653-8844-AE8D-88D3BBD08828}" destId="{19B1F6A6-5A1F-7F47-8754-F32277AC8F4A}" srcOrd="0" destOrd="0" presId="urn:microsoft.com/office/officeart/2005/8/layout/radial1"/>
    <dgm:cxn modelId="{B2C7B85E-300A-8A4B-AB97-B49C58C6729C}" srcId="{730A63B6-AD10-2A41-A788-7E9309061B02}" destId="{C947FB6A-18A6-6948-973A-7AF6F4DFB454}" srcOrd="1" destOrd="0" parTransId="{48E50B16-000C-C146-9DD4-2F5B26B6C7EE}" sibTransId="{5E0DBBD1-9B21-6C42-8DA0-CD215E555B8B}"/>
    <dgm:cxn modelId="{0A6EDA5F-0198-BB40-8776-BB75F70431E0}" type="presOf" srcId="{C947FB6A-18A6-6948-973A-7AF6F4DFB454}" destId="{8D282FCC-6EDD-FB41-A8DF-3DAE56643930}" srcOrd="0" destOrd="0" presId="urn:microsoft.com/office/officeart/2005/8/layout/radial1"/>
    <dgm:cxn modelId="{C2991D87-E14B-794F-9690-3569FC45E61C}" srcId="{730A63B6-AD10-2A41-A788-7E9309061B02}" destId="{7186809C-86FA-4449-A632-F8B447BBD4CD}" srcOrd="0" destOrd="0" parTransId="{822F89C9-D846-B449-ACCC-BD4F84E9A1F5}" sibTransId="{DD85043A-0282-4B4A-82F8-266AF80E15B7}"/>
    <dgm:cxn modelId="{CAEC7B92-1223-BD4F-B04F-984F921BF086}" type="presOf" srcId="{0BE66FDF-F3B6-1C45-B5EF-610E88650B7A}" destId="{C25E8BD0-F282-6C4B-ABEA-E2CDB4B0F975}" srcOrd="1" destOrd="0" presId="urn:microsoft.com/office/officeart/2005/8/layout/radial1"/>
    <dgm:cxn modelId="{E067C5A2-9ED9-8248-992C-13409DBF5075}" srcId="{730A63B6-AD10-2A41-A788-7E9309061B02}" destId="{39C09621-1D2B-2A44-BA91-233FB3484C20}" srcOrd="2" destOrd="0" parTransId="{B6120684-C653-8844-AE8D-88D3BBD08828}" sibTransId="{06991EC8-650D-5147-847D-991AA17DA24A}"/>
    <dgm:cxn modelId="{D21B5BA6-5005-DA40-B340-95B965B5C7E6}" type="presOf" srcId="{48E50B16-000C-C146-9DD4-2F5B26B6C7EE}" destId="{8448D035-EF9A-C544-AB61-73B1D48CD24B}" srcOrd="1" destOrd="0" presId="urn:microsoft.com/office/officeart/2005/8/layout/radial1"/>
    <dgm:cxn modelId="{8570BAA8-4549-3B40-A359-958BEF7A3FB0}" srcId="{730A63B6-AD10-2A41-A788-7E9309061B02}" destId="{F892765B-CCCD-0845-9A1A-2329C966A90E}" srcOrd="3" destOrd="0" parTransId="{0BE66FDF-F3B6-1C45-B5EF-610E88650B7A}" sibTransId="{35C6A95D-B082-7549-A764-F949A1D67197}"/>
    <dgm:cxn modelId="{158B66AF-426F-B249-90AC-1F4D454A8ACA}" type="presOf" srcId="{F892765B-CCCD-0845-9A1A-2329C966A90E}" destId="{E690A5D0-8D8B-C543-9A8F-F3810C6CCE59}" srcOrd="0" destOrd="0" presId="urn:microsoft.com/office/officeart/2005/8/layout/radial1"/>
    <dgm:cxn modelId="{59E55EB4-3CA9-BE43-A601-275A3B57E947}" srcId="{FDCF864A-5DE0-2B41-BA9F-D35B1A4FAD83}" destId="{730A63B6-AD10-2A41-A788-7E9309061B02}" srcOrd="0" destOrd="0" parTransId="{67751559-F796-914B-929C-4614EFF21FEA}" sibTransId="{6F7FF5B9-C68B-BE41-ACDA-CA76C2F4C258}"/>
    <dgm:cxn modelId="{AE9D1CC6-6C3B-5649-83C7-6509B1A67D98}" type="presOf" srcId="{FDCF864A-5DE0-2B41-BA9F-D35B1A4FAD83}" destId="{C80CEC08-4EEB-EF4A-8AA1-EF2DE325AC5F}" srcOrd="0" destOrd="0" presId="urn:microsoft.com/office/officeart/2005/8/layout/radial1"/>
    <dgm:cxn modelId="{E2DD3ED1-C1C0-5543-8A7C-D505827E9110}" type="presOf" srcId="{730A63B6-AD10-2A41-A788-7E9309061B02}" destId="{AE76911A-F6E4-F642-8C92-CF14717C0F5D}" srcOrd="0" destOrd="0" presId="urn:microsoft.com/office/officeart/2005/8/layout/radial1"/>
    <dgm:cxn modelId="{FAD07BE5-86D9-2A4D-A24C-CF7D89A02830}" type="presOf" srcId="{822F89C9-D846-B449-ACCC-BD4F84E9A1F5}" destId="{3FF85679-69DD-2244-816C-BB04E251427F}" srcOrd="1" destOrd="0" presId="urn:microsoft.com/office/officeart/2005/8/layout/radial1"/>
    <dgm:cxn modelId="{449A21F4-E1FC-194A-AA3F-5CE574275E56}" type="presOf" srcId="{0BE66FDF-F3B6-1C45-B5EF-610E88650B7A}" destId="{6CFD0C4A-4EC6-EC4E-BFE8-7DE75D1BCB30}" srcOrd="0" destOrd="0" presId="urn:microsoft.com/office/officeart/2005/8/layout/radial1"/>
    <dgm:cxn modelId="{EF9154F4-3058-2741-8648-9BE5BA9323F8}" type="presOf" srcId="{822F89C9-D846-B449-ACCC-BD4F84E9A1F5}" destId="{6A6A2C7C-979E-E24E-A930-E1D5C8066C31}" srcOrd="0" destOrd="0" presId="urn:microsoft.com/office/officeart/2005/8/layout/radial1"/>
    <dgm:cxn modelId="{CA088F9B-8D43-B94C-BDB8-AABD6D7C12C2}" type="presParOf" srcId="{C80CEC08-4EEB-EF4A-8AA1-EF2DE325AC5F}" destId="{AE76911A-F6E4-F642-8C92-CF14717C0F5D}" srcOrd="0" destOrd="0" presId="urn:microsoft.com/office/officeart/2005/8/layout/radial1"/>
    <dgm:cxn modelId="{3012E985-97A1-814D-A2DD-D4F886E7E04F}" type="presParOf" srcId="{C80CEC08-4EEB-EF4A-8AA1-EF2DE325AC5F}" destId="{6A6A2C7C-979E-E24E-A930-E1D5C8066C31}" srcOrd="1" destOrd="0" presId="urn:microsoft.com/office/officeart/2005/8/layout/radial1"/>
    <dgm:cxn modelId="{314211AB-6576-414B-A35B-446AEFBCC669}" type="presParOf" srcId="{6A6A2C7C-979E-E24E-A930-E1D5C8066C31}" destId="{3FF85679-69DD-2244-816C-BB04E251427F}" srcOrd="0" destOrd="0" presId="urn:microsoft.com/office/officeart/2005/8/layout/radial1"/>
    <dgm:cxn modelId="{CB533EE6-A7EF-4247-9E67-A04EE58385F0}" type="presParOf" srcId="{C80CEC08-4EEB-EF4A-8AA1-EF2DE325AC5F}" destId="{7B6A1CD6-F517-3041-9CE6-D418063BDDF9}" srcOrd="2" destOrd="0" presId="urn:microsoft.com/office/officeart/2005/8/layout/radial1"/>
    <dgm:cxn modelId="{C09EB402-E6D7-A647-BA6A-FA8BEB13E366}" type="presParOf" srcId="{C80CEC08-4EEB-EF4A-8AA1-EF2DE325AC5F}" destId="{73141D9D-4A02-9347-9FBB-B4F4253E5787}" srcOrd="3" destOrd="0" presId="urn:microsoft.com/office/officeart/2005/8/layout/radial1"/>
    <dgm:cxn modelId="{5CF7FE37-3841-7348-BD7B-E6816F92E443}" type="presParOf" srcId="{73141D9D-4A02-9347-9FBB-B4F4253E5787}" destId="{8448D035-EF9A-C544-AB61-73B1D48CD24B}" srcOrd="0" destOrd="0" presId="urn:microsoft.com/office/officeart/2005/8/layout/radial1"/>
    <dgm:cxn modelId="{EB2DD787-4AA2-734D-AFE7-B61D6577E83B}" type="presParOf" srcId="{C80CEC08-4EEB-EF4A-8AA1-EF2DE325AC5F}" destId="{8D282FCC-6EDD-FB41-A8DF-3DAE56643930}" srcOrd="4" destOrd="0" presId="urn:microsoft.com/office/officeart/2005/8/layout/radial1"/>
    <dgm:cxn modelId="{77B0CBA7-F4E3-8C4A-AFBD-E5E0885FFF35}" type="presParOf" srcId="{C80CEC08-4EEB-EF4A-8AA1-EF2DE325AC5F}" destId="{19B1F6A6-5A1F-7F47-8754-F32277AC8F4A}" srcOrd="5" destOrd="0" presId="urn:microsoft.com/office/officeart/2005/8/layout/radial1"/>
    <dgm:cxn modelId="{30BACD5F-24B4-4748-B06B-7163E93A4B1F}" type="presParOf" srcId="{19B1F6A6-5A1F-7F47-8754-F32277AC8F4A}" destId="{5CA31CBE-D0EA-C546-BACC-FFFBA8FB6974}" srcOrd="0" destOrd="0" presId="urn:microsoft.com/office/officeart/2005/8/layout/radial1"/>
    <dgm:cxn modelId="{149A15D1-0707-774B-A619-408ABEE9145D}" type="presParOf" srcId="{C80CEC08-4EEB-EF4A-8AA1-EF2DE325AC5F}" destId="{0589085A-E282-204E-9924-71F5419A63D6}" srcOrd="6" destOrd="0" presId="urn:microsoft.com/office/officeart/2005/8/layout/radial1"/>
    <dgm:cxn modelId="{BAD50B62-6B70-ED40-8D4B-21D9A972616F}" type="presParOf" srcId="{C80CEC08-4EEB-EF4A-8AA1-EF2DE325AC5F}" destId="{6CFD0C4A-4EC6-EC4E-BFE8-7DE75D1BCB30}" srcOrd="7" destOrd="0" presId="urn:microsoft.com/office/officeart/2005/8/layout/radial1"/>
    <dgm:cxn modelId="{2C9C03AE-C77D-AF49-BDDE-8A35C145B7D5}" type="presParOf" srcId="{6CFD0C4A-4EC6-EC4E-BFE8-7DE75D1BCB30}" destId="{C25E8BD0-F282-6C4B-ABEA-E2CDB4B0F975}" srcOrd="0" destOrd="0" presId="urn:microsoft.com/office/officeart/2005/8/layout/radial1"/>
    <dgm:cxn modelId="{FC3D03CB-F7DD-1044-A89D-BAB444259592}" type="presParOf" srcId="{C80CEC08-4EEB-EF4A-8AA1-EF2DE325AC5F}" destId="{E690A5D0-8D8B-C543-9A8F-F3810C6CCE59}"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F952FC-82C4-9B4A-AAE0-05F1C03FA7B6}"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GB"/>
        </a:p>
      </dgm:t>
    </dgm:pt>
    <dgm:pt modelId="{955C520C-43DA-EA4A-B1E9-F104793C61E8}">
      <dgm:prSet phldrT="[Text]"/>
      <dgm:spPr/>
      <dgm:t>
        <a:bodyPr/>
        <a:lstStyle/>
        <a:p>
          <a:r>
            <a:rPr lang="en-GB" dirty="0"/>
            <a:t>Collect Data</a:t>
          </a:r>
        </a:p>
      </dgm:t>
    </dgm:pt>
    <dgm:pt modelId="{6DF75734-12AE-5D43-832A-0C1E31FC5329}" type="parTrans" cxnId="{FFD72121-33D1-914D-B7A4-2A995DA7D6EA}">
      <dgm:prSet/>
      <dgm:spPr/>
      <dgm:t>
        <a:bodyPr/>
        <a:lstStyle/>
        <a:p>
          <a:endParaRPr lang="en-GB"/>
        </a:p>
      </dgm:t>
    </dgm:pt>
    <dgm:pt modelId="{DB2D3D30-2052-7D41-B519-CFF2CC7A00F9}" type="sibTrans" cxnId="{FFD72121-33D1-914D-B7A4-2A995DA7D6EA}">
      <dgm:prSet/>
      <dgm:spPr/>
      <dgm:t>
        <a:bodyPr/>
        <a:lstStyle/>
        <a:p>
          <a:endParaRPr lang="en-GB"/>
        </a:p>
      </dgm:t>
    </dgm:pt>
    <dgm:pt modelId="{B598BC85-73A1-8B4B-B71C-CDDB88D9D46A}">
      <dgm:prSet phldrT="[Text]"/>
      <dgm:spPr/>
      <dgm:t>
        <a:bodyPr/>
        <a:lstStyle/>
        <a:p>
          <a:r>
            <a:rPr lang="en-GB" dirty="0"/>
            <a:t>Previous live events</a:t>
          </a:r>
        </a:p>
      </dgm:t>
    </dgm:pt>
    <dgm:pt modelId="{9506C87B-021D-0B4A-925B-BD3D95CB33A7}" type="parTrans" cxnId="{E1A3C636-FDE9-044E-8776-C6C6F1033108}">
      <dgm:prSet/>
      <dgm:spPr/>
      <dgm:t>
        <a:bodyPr/>
        <a:lstStyle/>
        <a:p>
          <a:endParaRPr lang="en-GB"/>
        </a:p>
      </dgm:t>
    </dgm:pt>
    <dgm:pt modelId="{5DEDF4F3-1563-7F4E-9193-3D52872FD5AD}" type="sibTrans" cxnId="{E1A3C636-FDE9-044E-8776-C6C6F1033108}">
      <dgm:prSet/>
      <dgm:spPr/>
      <dgm:t>
        <a:bodyPr/>
        <a:lstStyle/>
        <a:p>
          <a:endParaRPr lang="en-GB"/>
        </a:p>
      </dgm:t>
    </dgm:pt>
    <dgm:pt modelId="{EFAC64A9-D7A6-6F43-8672-093CCC3CA0DB}">
      <dgm:prSet phldrT="[Text]"/>
      <dgm:spPr/>
      <dgm:t>
        <a:bodyPr/>
        <a:lstStyle/>
        <a:p>
          <a:r>
            <a:rPr lang="en-GB" dirty="0"/>
            <a:t>Silent tests</a:t>
          </a:r>
        </a:p>
      </dgm:t>
    </dgm:pt>
    <dgm:pt modelId="{7EC47B2C-3188-884A-8305-E00CB580AF24}" type="parTrans" cxnId="{603856BE-9FB4-0440-B14E-FC24DFE2509A}">
      <dgm:prSet/>
      <dgm:spPr/>
      <dgm:t>
        <a:bodyPr/>
        <a:lstStyle/>
        <a:p>
          <a:endParaRPr lang="en-GB"/>
        </a:p>
      </dgm:t>
    </dgm:pt>
    <dgm:pt modelId="{30548E5D-7B5A-8640-8873-FF4173F702FA}" type="sibTrans" cxnId="{603856BE-9FB4-0440-B14E-FC24DFE2509A}">
      <dgm:prSet/>
      <dgm:spPr/>
      <dgm:t>
        <a:bodyPr/>
        <a:lstStyle/>
        <a:p>
          <a:endParaRPr lang="en-GB"/>
        </a:p>
      </dgm:t>
    </dgm:pt>
    <dgm:pt modelId="{A925855A-E599-DA4D-A3CE-FE81D03F3317}">
      <dgm:prSet phldrT="[Text]"/>
      <dgm:spPr/>
      <dgm:t>
        <a:bodyPr/>
        <a:lstStyle/>
        <a:p>
          <a:r>
            <a:rPr lang="en-GB" dirty="0"/>
            <a:t>Clean data</a:t>
          </a:r>
        </a:p>
      </dgm:t>
    </dgm:pt>
    <dgm:pt modelId="{829712B4-B826-354E-86EF-CB84258DE2A9}" type="parTrans" cxnId="{D1671AD2-4B08-434E-A589-2D56B9CE19EA}">
      <dgm:prSet/>
      <dgm:spPr/>
      <dgm:t>
        <a:bodyPr/>
        <a:lstStyle/>
        <a:p>
          <a:endParaRPr lang="en-GB"/>
        </a:p>
      </dgm:t>
    </dgm:pt>
    <dgm:pt modelId="{A2A0477A-66FD-794F-9B42-B4D1DC3E003C}" type="sibTrans" cxnId="{D1671AD2-4B08-434E-A589-2D56B9CE19EA}">
      <dgm:prSet/>
      <dgm:spPr/>
      <dgm:t>
        <a:bodyPr/>
        <a:lstStyle/>
        <a:p>
          <a:endParaRPr lang="en-GB"/>
        </a:p>
      </dgm:t>
    </dgm:pt>
    <dgm:pt modelId="{A736FB28-F304-744C-82F7-43992167DE16}">
      <dgm:prSet phldrT="[Text]"/>
      <dgm:spPr/>
      <dgm:t>
        <a:bodyPr/>
        <a:lstStyle/>
        <a:p>
          <a:r>
            <a:rPr lang="en-GB" dirty="0"/>
            <a:t>Remove outliers</a:t>
          </a:r>
        </a:p>
      </dgm:t>
    </dgm:pt>
    <dgm:pt modelId="{EF1AD956-75B2-314F-92B5-93E13DFA5B9D}" type="parTrans" cxnId="{9E70D5AA-6167-2A43-9738-CAED32D96D57}">
      <dgm:prSet/>
      <dgm:spPr/>
      <dgm:t>
        <a:bodyPr/>
        <a:lstStyle/>
        <a:p>
          <a:endParaRPr lang="en-GB"/>
        </a:p>
      </dgm:t>
    </dgm:pt>
    <dgm:pt modelId="{5C089E4C-4CBC-6F4D-8F5F-F1E7081DC5B9}" type="sibTrans" cxnId="{9E70D5AA-6167-2A43-9738-CAED32D96D57}">
      <dgm:prSet/>
      <dgm:spPr/>
      <dgm:t>
        <a:bodyPr/>
        <a:lstStyle/>
        <a:p>
          <a:endParaRPr lang="en-GB"/>
        </a:p>
      </dgm:t>
    </dgm:pt>
    <dgm:pt modelId="{ED41BAC8-5157-2940-83CF-987D3C990B6F}">
      <dgm:prSet phldrT="[Text]"/>
      <dgm:spPr/>
      <dgm:t>
        <a:bodyPr/>
        <a:lstStyle/>
        <a:p>
          <a:r>
            <a:rPr lang="en-GB" dirty="0"/>
            <a:t>Remove duplicates</a:t>
          </a:r>
        </a:p>
      </dgm:t>
    </dgm:pt>
    <dgm:pt modelId="{C5A46CD3-31B1-D440-985C-9ACC10712D1A}" type="parTrans" cxnId="{9B0FE025-956F-F241-AE7D-C25DD642E15A}">
      <dgm:prSet/>
      <dgm:spPr/>
      <dgm:t>
        <a:bodyPr/>
        <a:lstStyle/>
        <a:p>
          <a:endParaRPr lang="en-GB"/>
        </a:p>
      </dgm:t>
    </dgm:pt>
    <dgm:pt modelId="{C0449913-B465-B246-BB8A-C962C0993863}" type="sibTrans" cxnId="{9B0FE025-956F-F241-AE7D-C25DD642E15A}">
      <dgm:prSet/>
      <dgm:spPr/>
      <dgm:t>
        <a:bodyPr/>
        <a:lstStyle/>
        <a:p>
          <a:endParaRPr lang="en-GB"/>
        </a:p>
      </dgm:t>
    </dgm:pt>
    <dgm:pt modelId="{8465DCC9-494B-CB41-8AE2-3AB48701837B}">
      <dgm:prSet phldrT="[Text]"/>
      <dgm:spPr/>
      <dgm:t>
        <a:bodyPr/>
        <a:lstStyle/>
        <a:p>
          <a:r>
            <a:rPr lang="en-GB" dirty="0"/>
            <a:t>Construct the graph</a:t>
          </a:r>
        </a:p>
      </dgm:t>
    </dgm:pt>
    <dgm:pt modelId="{2A142DD4-3D9D-6F48-8163-FB79ACCD9A62}" type="parTrans" cxnId="{EF035893-B0B6-6F42-8F7D-2927743F32BE}">
      <dgm:prSet/>
      <dgm:spPr/>
      <dgm:t>
        <a:bodyPr/>
        <a:lstStyle/>
        <a:p>
          <a:endParaRPr lang="en-GB"/>
        </a:p>
      </dgm:t>
    </dgm:pt>
    <dgm:pt modelId="{8AA7A584-9914-D942-A485-E63B946A6AA0}" type="sibTrans" cxnId="{EF035893-B0B6-6F42-8F7D-2927743F32BE}">
      <dgm:prSet/>
      <dgm:spPr/>
      <dgm:t>
        <a:bodyPr/>
        <a:lstStyle/>
        <a:p>
          <a:endParaRPr lang="en-GB"/>
        </a:p>
      </dgm:t>
    </dgm:pt>
    <dgm:pt modelId="{9E8196E5-03E0-0C43-B8CF-8AD0410177B7}">
      <dgm:prSet phldrT="[Text]"/>
      <dgm:spPr/>
      <dgm:t>
        <a:bodyPr/>
        <a:lstStyle/>
        <a:p>
          <a:r>
            <a:rPr lang="en-GB" dirty="0"/>
            <a:t>Undirected </a:t>
          </a:r>
        </a:p>
      </dgm:t>
    </dgm:pt>
    <dgm:pt modelId="{D8E88AF3-3A2D-1B40-842D-AA7B1F73300E}" type="parTrans" cxnId="{3CD1E7D4-C353-FD4B-88D1-D864F48959D2}">
      <dgm:prSet/>
      <dgm:spPr/>
      <dgm:t>
        <a:bodyPr/>
        <a:lstStyle/>
        <a:p>
          <a:endParaRPr lang="en-GB"/>
        </a:p>
      </dgm:t>
    </dgm:pt>
    <dgm:pt modelId="{4D5D9BBC-98CA-AB41-80D7-ED5327B987C6}" type="sibTrans" cxnId="{3CD1E7D4-C353-FD4B-88D1-D864F48959D2}">
      <dgm:prSet/>
      <dgm:spPr/>
      <dgm:t>
        <a:bodyPr/>
        <a:lstStyle/>
        <a:p>
          <a:endParaRPr lang="en-GB"/>
        </a:p>
      </dgm:t>
    </dgm:pt>
    <dgm:pt modelId="{A82CDEBD-A946-F340-BF12-C12A223FD26F}">
      <dgm:prSet phldrT="[Text]"/>
      <dgm:spPr/>
      <dgm:t>
        <a:bodyPr/>
        <a:lstStyle/>
        <a:p>
          <a:r>
            <a:rPr lang="en-GB" dirty="0"/>
            <a:t>Weighted</a:t>
          </a:r>
        </a:p>
      </dgm:t>
    </dgm:pt>
    <dgm:pt modelId="{627303A0-0E25-BE49-93F6-7A741759FF3C}" type="parTrans" cxnId="{80A14022-22ED-BD43-922C-7350A5E00A6B}">
      <dgm:prSet/>
      <dgm:spPr/>
      <dgm:t>
        <a:bodyPr/>
        <a:lstStyle/>
        <a:p>
          <a:endParaRPr lang="en-GB"/>
        </a:p>
      </dgm:t>
    </dgm:pt>
    <dgm:pt modelId="{BEDACF94-423B-D347-AAFD-FADF34737F91}" type="sibTrans" cxnId="{80A14022-22ED-BD43-922C-7350A5E00A6B}">
      <dgm:prSet/>
      <dgm:spPr/>
      <dgm:t>
        <a:bodyPr/>
        <a:lstStyle/>
        <a:p>
          <a:endParaRPr lang="en-GB"/>
        </a:p>
      </dgm:t>
    </dgm:pt>
    <dgm:pt modelId="{22A154E9-5B6E-394B-99E6-DBEAC6477FEC}" type="pres">
      <dgm:prSet presAssocID="{C9F952FC-82C4-9B4A-AAE0-05F1C03FA7B6}" presName="Name0" presStyleCnt="0">
        <dgm:presLayoutVars>
          <dgm:dir/>
          <dgm:resizeHandles val="exact"/>
        </dgm:presLayoutVars>
      </dgm:prSet>
      <dgm:spPr/>
    </dgm:pt>
    <dgm:pt modelId="{BCDE4255-65D5-304B-8228-359AFFAA7EE8}" type="pres">
      <dgm:prSet presAssocID="{955C520C-43DA-EA4A-B1E9-F104793C61E8}" presName="composite" presStyleCnt="0"/>
      <dgm:spPr/>
    </dgm:pt>
    <dgm:pt modelId="{E3F5AB50-72E6-3646-A41C-B6A49B2F1296}" type="pres">
      <dgm:prSet presAssocID="{955C520C-43DA-EA4A-B1E9-F104793C61E8}"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 modelId="{31F7083D-D21E-6F40-A33E-A113044B7DC4}" type="pres">
      <dgm:prSet presAssocID="{955C520C-43DA-EA4A-B1E9-F104793C61E8}" presName="txNode" presStyleLbl="node1" presStyleIdx="0" presStyleCnt="3">
        <dgm:presLayoutVars>
          <dgm:bulletEnabled val="1"/>
        </dgm:presLayoutVars>
      </dgm:prSet>
      <dgm:spPr/>
    </dgm:pt>
    <dgm:pt modelId="{B435656C-AC92-E74C-B182-B23C7BEB73BF}" type="pres">
      <dgm:prSet presAssocID="{DB2D3D30-2052-7D41-B519-CFF2CC7A00F9}" presName="sibTrans" presStyleLbl="sibTrans2D1" presStyleIdx="0" presStyleCnt="2"/>
      <dgm:spPr/>
    </dgm:pt>
    <dgm:pt modelId="{13E03EA8-064E-F248-B774-6EABF064BA8F}" type="pres">
      <dgm:prSet presAssocID="{DB2D3D30-2052-7D41-B519-CFF2CC7A00F9}" presName="connTx" presStyleLbl="sibTrans2D1" presStyleIdx="0" presStyleCnt="2"/>
      <dgm:spPr/>
    </dgm:pt>
    <dgm:pt modelId="{3F678D85-1FAD-844A-A64B-D34D3EAC3027}" type="pres">
      <dgm:prSet presAssocID="{A925855A-E599-DA4D-A3CE-FE81D03F3317}" presName="composite" presStyleCnt="0"/>
      <dgm:spPr/>
    </dgm:pt>
    <dgm:pt modelId="{1ACB783B-7C16-6247-97BD-42A58D807944}" type="pres">
      <dgm:prSet presAssocID="{A925855A-E599-DA4D-A3CE-FE81D03F3317}" presName="imagSh" presStyleLbl="b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pt>
    <dgm:pt modelId="{A66ED79F-832E-264D-999C-01EBF389B0C5}" type="pres">
      <dgm:prSet presAssocID="{A925855A-E599-DA4D-A3CE-FE81D03F3317}" presName="txNode" presStyleLbl="node1" presStyleIdx="1" presStyleCnt="3">
        <dgm:presLayoutVars>
          <dgm:bulletEnabled val="1"/>
        </dgm:presLayoutVars>
      </dgm:prSet>
      <dgm:spPr/>
    </dgm:pt>
    <dgm:pt modelId="{312776F5-5B08-494B-8A35-9E0712195C6E}" type="pres">
      <dgm:prSet presAssocID="{A2A0477A-66FD-794F-9B42-B4D1DC3E003C}" presName="sibTrans" presStyleLbl="sibTrans2D1" presStyleIdx="1" presStyleCnt="2"/>
      <dgm:spPr/>
    </dgm:pt>
    <dgm:pt modelId="{50DC1A11-3793-E54C-9826-BD64291A6B0B}" type="pres">
      <dgm:prSet presAssocID="{A2A0477A-66FD-794F-9B42-B4D1DC3E003C}" presName="connTx" presStyleLbl="sibTrans2D1" presStyleIdx="1" presStyleCnt="2"/>
      <dgm:spPr/>
    </dgm:pt>
    <dgm:pt modelId="{058EB894-51F0-7E4D-A8E3-3C24D77E5F4D}" type="pres">
      <dgm:prSet presAssocID="{8465DCC9-494B-CB41-8AE2-3AB48701837B}" presName="composite" presStyleCnt="0"/>
      <dgm:spPr/>
    </dgm:pt>
    <dgm:pt modelId="{859E708C-5FBE-834C-B4B1-F48E5B053A04}" type="pres">
      <dgm:prSet presAssocID="{8465DCC9-494B-CB41-8AE2-3AB48701837B}"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0000" r="-40000"/>
          </a:stretch>
        </a:blipFill>
      </dgm:spPr>
    </dgm:pt>
    <dgm:pt modelId="{D4804F70-873C-3842-9F27-43082CD4089E}" type="pres">
      <dgm:prSet presAssocID="{8465DCC9-494B-CB41-8AE2-3AB48701837B}" presName="txNode" presStyleLbl="node1" presStyleIdx="2" presStyleCnt="3">
        <dgm:presLayoutVars>
          <dgm:bulletEnabled val="1"/>
        </dgm:presLayoutVars>
      </dgm:prSet>
      <dgm:spPr/>
    </dgm:pt>
  </dgm:ptLst>
  <dgm:cxnLst>
    <dgm:cxn modelId="{5B867804-F779-3C42-AD42-DA586CFC7C2E}" type="presOf" srcId="{A2A0477A-66FD-794F-9B42-B4D1DC3E003C}" destId="{50DC1A11-3793-E54C-9826-BD64291A6B0B}" srcOrd="1" destOrd="0" presId="urn:microsoft.com/office/officeart/2005/8/layout/hProcess10"/>
    <dgm:cxn modelId="{91F6F906-0235-B94E-BDFF-1A7230F4E527}" type="presOf" srcId="{A925855A-E599-DA4D-A3CE-FE81D03F3317}" destId="{A66ED79F-832E-264D-999C-01EBF389B0C5}" srcOrd="0" destOrd="0" presId="urn:microsoft.com/office/officeart/2005/8/layout/hProcess10"/>
    <dgm:cxn modelId="{B38F0907-3348-0B46-BB91-377368958E51}" type="presOf" srcId="{C9F952FC-82C4-9B4A-AAE0-05F1C03FA7B6}" destId="{22A154E9-5B6E-394B-99E6-DBEAC6477FEC}" srcOrd="0" destOrd="0" presId="urn:microsoft.com/office/officeart/2005/8/layout/hProcess10"/>
    <dgm:cxn modelId="{FFD72121-33D1-914D-B7A4-2A995DA7D6EA}" srcId="{C9F952FC-82C4-9B4A-AAE0-05F1C03FA7B6}" destId="{955C520C-43DA-EA4A-B1E9-F104793C61E8}" srcOrd="0" destOrd="0" parTransId="{6DF75734-12AE-5D43-832A-0C1E31FC5329}" sibTransId="{DB2D3D30-2052-7D41-B519-CFF2CC7A00F9}"/>
    <dgm:cxn modelId="{80A14022-22ED-BD43-922C-7350A5E00A6B}" srcId="{8465DCC9-494B-CB41-8AE2-3AB48701837B}" destId="{A82CDEBD-A946-F340-BF12-C12A223FD26F}" srcOrd="1" destOrd="0" parTransId="{627303A0-0E25-BE49-93F6-7A741759FF3C}" sibTransId="{BEDACF94-423B-D347-AAFD-FADF34737F91}"/>
    <dgm:cxn modelId="{9B0FE025-956F-F241-AE7D-C25DD642E15A}" srcId="{A925855A-E599-DA4D-A3CE-FE81D03F3317}" destId="{ED41BAC8-5157-2940-83CF-987D3C990B6F}" srcOrd="1" destOrd="0" parTransId="{C5A46CD3-31B1-D440-985C-9ACC10712D1A}" sibTransId="{C0449913-B465-B246-BB8A-C962C0993863}"/>
    <dgm:cxn modelId="{E1A3C636-FDE9-044E-8776-C6C6F1033108}" srcId="{955C520C-43DA-EA4A-B1E9-F104793C61E8}" destId="{B598BC85-73A1-8B4B-B71C-CDDB88D9D46A}" srcOrd="0" destOrd="0" parTransId="{9506C87B-021D-0B4A-925B-BD3D95CB33A7}" sibTransId="{5DEDF4F3-1563-7F4E-9193-3D52872FD5AD}"/>
    <dgm:cxn modelId="{B13B253B-BFB5-A949-AEDD-8F53CA170812}" type="presOf" srcId="{8465DCC9-494B-CB41-8AE2-3AB48701837B}" destId="{D4804F70-873C-3842-9F27-43082CD4089E}" srcOrd="0" destOrd="0" presId="urn:microsoft.com/office/officeart/2005/8/layout/hProcess10"/>
    <dgm:cxn modelId="{A145C03B-0C89-1C4C-A460-692F448A7610}" type="presOf" srcId="{DB2D3D30-2052-7D41-B519-CFF2CC7A00F9}" destId="{13E03EA8-064E-F248-B774-6EABF064BA8F}" srcOrd="1" destOrd="0" presId="urn:microsoft.com/office/officeart/2005/8/layout/hProcess10"/>
    <dgm:cxn modelId="{4E21C860-9172-EB46-A249-D22DF772F49E}" type="presOf" srcId="{9E8196E5-03E0-0C43-B8CF-8AD0410177B7}" destId="{D4804F70-873C-3842-9F27-43082CD4089E}" srcOrd="0" destOrd="1" presId="urn:microsoft.com/office/officeart/2005/8/layout/hProcess10"/>
    <dgm:cxn modelId="{913E8C75-D071-6D4B-A96A-53B7689E3E92}" type="presOf" srcId="{DB2D3D30-2052-7D41-B519-CFF2CC7A00F9}" destId="{B435656C-AC92-E74C-B182-B23C7BEB73BF}" srcOrd="0" destOrd="0" presId="urn:microsoft.com/office/officeart/2005/8/layout/hProcess10"/>
    <dgm:cxn modelId="{7724FA79-64C7-E843-8E41-18F89A8292FE}" type="presOf" srcId="{EFAC64A9-D7A6-6F43-8672-093CCC3CA0DB}" destId="{31F7083D-D21E-6F40-A33E-A113044B7DC4}" srcOrd="0" destOrd="2" presId="urn:microsoft.com/office/officeart/2005/8/layout/hProcess10"/>
    <dgm:cxn modelId="{C896488D-ADEF-E348-9C95-9AD72D2F16DE}" type="presOf" srcId="{B598BC85-73A1-8B4B-B71C-CDDB88D9D46A}" destId="{31F7083D-D21E-6F40-A33E-A113044B7DC4}" srcOrd="0" destOrd="1" presId="urn:microsoft.com/office/officeart/2005/8/layout/hProcess10"/>
    <dgm:cxn modelId="{EF035893-B0B6-6F42-8F7D-2927743F32BE}" srcId="{C9F952FC-82C4-9B4A-AAE0-05F1C03FA7B6}" destId="{8465DCC9-494B-CB41-8AE2-3AB48701837B}" srcOrd="2" destOrd="0" parTransId="{2A142DD4-3D9D-6F48-8163-FB79ACCD9A62}" sibTransId="{8AA7A584-9914-D942-A485-E63B946A6AA0}"/>
    <dgm:cxn modelId="{095772A8-C489-A84C-97D8-0F2B0CB43A82}" type="presOf" srcId="{A736FB28-F304-744C-82F7-43992167DE16}" destId="{A66ED79F-832E-264D-999C-01EBF389B0C5}" srcOrd="0" destOrd="1" presId="urn:microsoft.com/office/officeart/2005/8/layout/hProcess10"/>
    <dgm:cxn modelId="{093968A9-3F71-1646-A679-073EE775353D}" type="presOf" srcId="{ED41BAC8-5157-2940-83CF-987D3C990B6F}" destId="{A66ED79F-832E-264D-999C-01EBF389B0C5}" srcOrd="0" destOrd="2" presId="urn:microsoft.com/office/officeart/2005/8/layout/hProcess10"/>
    <dgm:cxn modelId="{9E70D5AA-6167-2A43-9738-CAED32D96D57}" srcId="{A925855A-E599-DA4D-A3CE-FE81D03F3317}" destId="{A736FB28-F304-744C-82F7-43992167DE16}" srcOrd="0" destOrd="0" parTransId="{EF1AD956-75B2-314F-92B5-93E13DFA5B9D}" sibTransId="{5C089E4C-4CBC-6F4D-8F5F-F1E7081DC5B9}"/>
    <dgm:cxn modelId="{603856BE-9FB4-0440-B14E-FC24DFE2509A}" srcId="{955C520C-43DA-EA4A-B1E9-F104793C61E8}" destId="{EFAC64A9-D7A6-6F43-8672-093CCC3CA0DB}" srcOrd="1" destOrd="0" parTransId="{7EC47B2C-3188-884A-8305-E00CB580AF24}" sibTransId="{30548E5D-7B5A-8640-8873-FF4173F702FA}"/>
    <dgm:cxn modelId="{D1671AD2-4B08-434E-A589-2D56B9CE19EA}" srcId="{C9F952FC-82C4-9B4A-AAE0-05F1C03FA7B6}" destId="{A925855A-E599-DA4D-A3CE-FE81D03F3317}" srcOrd="1" destOrd="0" parTransId="{829712B4-B826-354E-86EF-CB84258DE2A9}" sibTransId="{A2A0477A-66FD-794F-9B42-B4D1DC3E003C}"/>
    <dgm:cxn modelId="{3CD1E7D4-C353-FD4B-88D1-D864F48959D2}" srcId="{8465DCC9-494B-CB41-8AE2-3AB48701837B}" destId="{9E8196E5-03E0-0C43-B8CF-8AD0410177B7}" srcOrd="0" destOrd="0" parTransId="{D8E88AF3-3A2D-1B40-842D-AA7B1F73300E}" sibTransId="{4D5D9BBC-98CA-AB41-80D7-ED5327B987C6}"/>
    <dgm:cxn modelId="{250836E1-FE4B-9346-AF32-8DBCA8E70EE4}" type="presOf" srcId="{A2A0477A-66FD-794F-9B42-B4D1DC3E003C}" destId="{312776F5-5B08-494B-8A35-9E0712195C6E}" srcOrd="0" destOrd="0" presId="urn:microsoft.com/office/officeart/2005/8/layout/hProcess10"/>
    <dgm:cxn modelId="{D50126F7-C5DF-354F-B74D-2DA40AE77A27}" type="presOf" srcId="{955C520C-43DA-EA4A-B1E9-F104793C61E8}" destId="{31F7083D-D21E-6F40-A33E-A113044B7DC4}" srcOrd="0" destOrd="0" presId="urn:microsoft.com/office/officeart/2005/8/layout/hProcess10"/>
    <dgm:cxn modelId="{658618FF-5749-A74E-849C-ACF88E35AFBB}" type="presOf" srcId="{A82CDEBD-A946-F340-BF12-C12A223FD26F}" destId="{D4804F70-873C-3842-9F27-43082CD4089E}" srcOrd="0" destOrd="2" presId="urn:microsoft.com/office/officeart/2005/8/layout/hProcess10"/>
    <dgm:cxn modelId="{A1369114-AD4F-A84F-A525-7737FAAD63DD}" type="presParOf" srcId="{22A154E9-5B6E-394B-99E6-DBEAC6477FEC}" destId="{BCDE4255-65D5-304B-8228-359AFFAA7EE8}" srcOrd="0" destOrd="0" presId="urn:microsoft.com/office/officeart/2005/8/layout/hProcess10"/>
    <dgm:cxn modelId="{21BB6E02-DAEE-3B46-A688-261D7E2C8093}" type="presParOf" srcId="{BCDE4255-65D5-304B-8228-359AFFAA7EE8}" destId="{E3F5AB50-72E6-3646-A41C-B6A49B2F1296}" srcOrd="0" destOrd="0" presId="urn:microsoft.com/office/officeart/2005/8/layout/hProcess10"/>
    <dgm:cxn modelId="{1CC6EB90-6CF7-6947-B2E1-822D57855F96}" type="presParOf" srcId="{BCDE4255-65D5-304B-8228-359AFFAA7EE8}" destId="{31F7083D-D21E-6F40-A33E-A113044B7DC4}" srcOrd="1" destOrd="0" presId="urn:microsoft.com/office/officeart/2005/8/layout/hProcess10"/>
    <dgm:cxn modelId="{DFBAD44C-1A3C-8F4C-B6DD-6D696FC4153F}" type="presParOf" srcId="{22A154E9-5B6E-394B-99E6-DBEAC6477FEC}" destId="{B435656C-AC92-E74C-B182-B23C7BEB73BF}" srcOrd="1" destOrd="0" presId="urn:microsoft.com/office/officeart/2005/8/layout/hProcess10"/>
    <dgm:cxn modelId="{D721C622-4FEC-BC47-800C-9943295DC42A}" type="presParOf" srcId="{B435656C-AC92-E74C-B182-B23C7BEB73BF}" destId="{13E03EA8-064E-F248-B774-6EABF064BA8F}" srcOrd="0" destOrd="0" presId="urn:microsoft.com/office/officeart/2005/8/layout/hProcess10"/>
    <dgm:cxn modelId="{1CDACD9A-F022-4149-B908-39B52EA07F71}" type="presParOf" srcId="{22A154E9-5B6E-394B-99E6-DBEAC6477FEC}" destId="{3F678D85-1FAD-844A-A64B-D34D3EAC3027}" srcOrd="2" destOrd="0" presId="urn:microsoft.com/office/officeart/2005/8/layout/hProcess10"/>
    <dgm:cxn modelId="{438AE107-5E90-1546-80F6-BB3EE08BE403}" type="presParOf" srcId="{3F678D85-1FAD-844A-A64B-D34D3EAC3027}" destId="{1ACB783B-7C16-6247-97BD-42A58D807944}" srcOrd="0" destOrd="0" presId="urn:microsoft.com/office/officeart/2005/8/layout/hProcess10"/>
    <dgm:cxn modelId="{108A9FF6-D9F6-AD48-B3B9-A0659A218517}" type="presParOf" srcId="{3F678D85-1FAD-844A-A64B-D34D3EAC3027}" destId="{A66ED79F-832E-264D-999C-01EBF389B0C5}" srcOrd="1" destOrd="0" presId="urn:microsoft.com/office/officeart/2005/8/layout/hProcess10"/>
    <dgm:cxn modelId="{D54293DF-D009-CD42-82B9-A8609FE6EF0C}" type="presParOf" srcId="{22A154E9-5B6E-394B-99E6-DBEAC6477FEC}" destId="{312776F5-5B08-494B-8A35-9E0712195C6E}" srcOrd="3" destOrd="0" presId="urn:microsoft.com/office/officeart/2005/8/layout/hProcess10"/>
    <dgm:cxn modelId="{7C111035-8D71-084A-97C7-B64BF9BECABA}" type="presParOf" srcId="{312776F5-5B08-494B-8A35-9E0712195C6E}" destId="{50DC1A11-3793-E54C-9826-BD64291A6B0B}" srcOrd="0" destOrd="0" presId="urn:microsoft.com/office/officeart/2005/8/layout/hProcess10"/>
    <dgm:cxn modelId="{1CF8F4A2-9A1C-8149-8CC2-DBACEF98E63A}" type="presParOf" srcId="{22A154E9-5B6E-394B-99E6-DBEAC6477FEC}" destId="{058EB894-51F0-7E4D-A8E3-3C24D77E5F4D}" srcOrd="4" destOrd="0" presId="urn:microsoft.com/office/officeart/2005/8/layout/hProcess10"/>
    <dgm:cxn modelId="{C58F83DF-230D-1249-9950-2EC5DF09AF31}" type="presParOf" srcId="{058EB894-51F0-7E4D-A8E3-3C24D77E5F4D}" destId="{859E708C-5FBE-834C-B4B1-F48E5B053A04}" srcOrd="0" destOrd="0" presId="urn:microsoft.com/office/officeart/2005/8/layout/hProcess10"/>
    <dgm:cxn modelId="{C3E2BA88-F20E-964C-9202-D7C86E7D4A31}" type="presParOf" srcId="{058EB894-51F0-7E4D-A8E3-3C24D77E5F4D}" destId="{D4804F70-873C-3842-9F27-43082CD4089E}"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9985E3-6E28-C042-8B7C-9D4D4A75ECBA}" type="doc">
      <dgm:prSet loTypeId="urn:microsoft.com/office/officeart/2005/8/layout/cycle8" loCatId="" qsTypeId="urn:microsoft.com/office/officeart/2005/8/quickstyle/simple1" qsCatId="simple" csTypeId="urn:microsoft.com/office/officeart/2005/8/colors/accent1_2" csCatId="accent1" phldr="1"/>
      <dgm:spPr/>
    </dgm:pt>
    <dgm:pt modelId="{F48FABFC-F7BB-DD43-9F5F-9912C201D017}">
      <dgm:prSet phldrT="[Text]"/>
      <dgm:spPr/>
      <dgm:t>
        <a:bodyPr/>
        <a:lstStyle/>
        <a:p>
          <a:r>
            <a:rPr lang="en-GB" dirty="0"/>
            <a:t>Predict Edges </a:t>
          </a:r>
        </a:p>
      </dgm:t>
    </dgm:pt>
    <dgm:pt modelId="{593CCB85-F5BC-A64C-B0EF-5DBF1B10E68F}" type="parTrans" cxnId="{173B0FF7-F1B7-4C46-89F1-ADB366A549E1}">
      <dgm:prSet/>
      <dgm:spPr/>
      <dgm:t>
        <a:bodyPr/>
        <a:lstStyle/>
        <a:p>
          <a:endParaRPr lang="en-GB"/>
        </a:p>
      </dgm:t>
    </dgm:pt>
    <dgm:pt modelId="{4ECEFE2C-6210-8649-9A0C-DA4AEE59AB5C}" type="sibTrans" cxnId="{173B0FF7-F1B7-4C46-89F1-ADB366A549E1}">
      <dgm:prSet/>
      <dgm:spPr/>
      <dgm:t>
        <a:bodyPr/>
        <a:lstStyle/>
        <a:p>
          <a:endParaRPr lang="en-GB"/>
        </a:p>
      </dgm:t>
    </dgm:pt>
    <dgm:pt modelId="{62E04306-F6F6-3B49-9E19-4BFF0C3E5105}">
      <dgm:prSet phldrT="[Text]"/>
      <dgm:spPr/>
      <dgm:t>
        <a:bodyPr/>
        <a:lstStyle/>
        <a:p>
          <a:r>
            <a:rPr lang="en-GB" dirty="0"/>
            <a:t>Validate Graph</a:t>
          </a:r>
        </a:p>
      </dgm:t>
    </dgm:pt>
    <dgm:pt modelId="{7E57ACF5-C3E5-6B40-B54F-A0B579A4651B}" type="parTrans" cxnId="{D13A16D9-5826-2547-967D-0BBA2D874A71}">
      <dgm:prSet/>
      <dgm:spPr/>
      <dgm:t>
        <a:bodyPr/>
        <a:lstStyle/>
        <a:p>
          <a:endParaRPr lang="en-GB"/>
        </a:p>
      </dgm:t>
    </dgm:pt>
    <dgm:pt modelId="{42D5C6BC-F41C-C642-829E-58A376E26890}" type="sibTrans" cxnId="{D13A16D9-5826-2547-967D-0BBA2D874A71}">
      <dgm:prSet/>
      <dgm:spPr/>
      <dgm:t>
        <a:bodyPr/>
        <a:lstStyle/>
        <a:p>
          <a:endParaRPr lang="en-GB"/>
        </a:p>
      </dgm:t>
    </dgm:pt>
    <dgm:pt modelId="{342532BC-B858-8F4E-B2DF-DB7809F738E5}">
      <dgm:prSet phldrT="[Text]"/>
      <dgm:spPr/>
      <dgm:t>
        <a:bodyPr/>
        <a:lstStyle/>
        <a:p>
          <a:r>
            <a:rPr lang="en-GB" dirty="0"/>
            <a:t>Network Embeddings</a:t>
          </a:r>
        </a:p>
      </dgm:t>
    </dgm:pt>
    <dgm:pt modelId="{1704D34F-F123-584B-B6CE-5D3F875F0BBC}" type="parTrans" cxnId="{9250F476-B68E-B740-9E0E-0CD04B436DF8}">
      <dgm:prSet/>
      <dgm:spPr/>
      <dgm:t>
        <a:bodyPr/>
        <a:lstStyle/>
        <a:p>
          <a:endParaRPr lang="en-GB"/>
        </a:p>
      </dgm:t>
    </dgm:pt>
    <dgm:pt modelId="{446F97D9-FFA0-5844-BDC6-134A0967553B}" type="sibTrans" cxnId="{9250F476-B68E-B740-9E0E-0CD04B436DF8}">
      <dgm:prSet/>
      <dgm:spPr/>
      <dgm:t>
        <a:bodyPr/>
        <a:lstStyle/>
        <a:p>
          <a:endParaRPr lang="en-GB"/>
        </a:p>
      </dgm:t>
    </dgm:pt>
    <dgm:pt modelId="{83FEF1D4-CD7D-E24D-8346-0F92DF7BBB9F}" type="pres">
      <dgm:prSet presAssocID="{8F9985E3-6E28-C042-8B7C-9D4D4A75ECBA}" presName="compositeShape" presStyleCnt="0">
        <dgm:presLayoutVars>
          <dgm:chMax val="7"/>
          <dgm:dir/>
          <dgm:resizeHandles val="exact"/>
        </dgm:presLayoutVars>
      </dgm:prSet>
      <dgm:spPr/>
    </dgm:pt>
    <dgm:pt modelId="{15593E2C-8061-0B4E-AA5B-0228DBEBB7A9}" type="pres">
      <dgm:prSet presAssocID="{8F9985E3-6E28-C042-8B7C-9D4D4A75ECBA}" presName="wedge1" presStyleLbl="node1" presStyleIdx="0" presStyleCnt="3"/>
      <dgm:spPr/>
    </dgm:pt>
    <dgm:pt modelId="{EB8CFAED-5DE2-BF49-A440-09CFE0DBDEC9}" type="pres">
      <dgm:prSet presAssocID="{8F9985E3-6E28-C042-8B7C-9D4D4A75ECBA}" presName="dummy1a" presStyleCnt="0"/>
      <dgm:spPr/>
    </dgm:pt>
    <dgm:pt modelId="{451051C4-0724-314F-AD2C-25BA7423ED6F}" type="pres">
      <dgm:prSet presAssocID="{8F9985E3-6E28-C042-8B7C-9D4D4A75ECBA}" presName="dummy1b" presStyleCnt="0"/>
      <dgm:spPr/>
    </dgm:pt>
    <dgm:pt modelId="{5B06A1F3-CE31-EE4C-B477-990FBC5A6135}" type="pres">
      <dgm:prSet presAssocID="{8F9985E3-6E28-C042-8B7C-9D4D4A75ECBA}" presName="wedge1Tx" presStyleLbl="node1" presStyleIdx="0" presStyleCnt="3">
        <dgm:presLayoutVars>
          <dgm:chMax val="0"/>
          <dgm:chPref val="0"/>
          <dgm:bulletEnabled val="1"/>
        </dgm:presLayoutVars>
      </dgm:prSet>
      <dgm:spPr/>
    </dgm:pt>
    <dgm:pt modelId="{879D7665-5A45-1E47-98BB-CD254BF8EF84}" type="pres">
      <dgm:prSet presAssocID="{8F9985E3-6E28-C042-8B7C-9D4D4A75ECBA}" presName="wedge2" presStyleLbl="node1" presStyleIdx="1" presStyleCnt="3"/>
      <dgm:spPr/>
    </dgm:pt>
    <dgm:pt modelId="{C44712EB-0E90-7344-9481-47C473A93B58}" type="pres">
      <dgm:prSet presAssocID="{8F9985E3-6E28-C042-8B7C-9D4D4A75ECBA}" presName="dummy2a" presStyleCnt="0"/>
      <dgm:spPr/>
    </dgm:pt>
    <dgm:pt modelId="{7866C8E7-7C91-7F48-9465-078736906CC5}" type="pres">
      <dgm:prSet presAssocID="{8F9985E3-6E28-C042-8B7C-9D4D4A75ECBA}" presName="dummy2b" presStyleCnt="0"/>
      <dgm:spPr/>
    </dgm:pt>
    <dgm:pt modelId="{3F9B5648-3168-C54A-B367-258CEAEFCAE6}" type="pres">
      <dgm:prSet presAssocID="{8F9985E3-6E28-C042-8B7C-9D4D4A75ECBA}" presName="wedge2Tx" presStyleLbl="node1" presStyleIdx="1" presStyleCnt="3">
        <dgm:presLayoutVars>
          <dgm:chMax val="0"/>
          <dgm:chPref val="0"/>
          <dgm:bulletEnabled val="1"/>
        </dgm:presLayoutVars>
      </dgm:prSet>
      <dgm:spPr/>
    </dgm:pt>
    <dgm:pt modelId="{30793332-00ED-0F40-A369-75D6A6C0127B}" type="pres">
      <dgm:prSet presAssocID="{8F9985E3-6E28-C042-8B7C-9D4D4A75ECBA}" presName="wedge3" presStyleLbl="node1" presStyleIdx="2" presStyleCnt="3"/>
      <dgm:spPr/>
    </dgm:pt>
    <dgm:pt modelId="{D1691CD8-8BE4-8346-87C7-A38ACD17C2C6}" type="pres">
      <dgm:prSet presAssocID="{8F9985E3-6E28-C042-8B7C-9D4D4A75ECBA}" presName="dummy3a" presStyleCnt="0"/>
      <dgm:spPr/>
    </dgm:pt>
    <dgm:pt modelId="{B8948957-122E-F649-9F89-3A4B45451699}" type="pres">
      <dgm:prSet presAssocID="{8F9985E3-6E28-C042-8B7C-9D4D4A75ECBA}" presName="dummy3b" presStyleCnt="0"/>
      <dgm:spPr/>
    </dgm:pt>
    <dgm:pt modelId="{5175C757-E1B4-8C4A-BAD9-FFBDFE3CF6D3}" type="pres">
      <dgm:prSet presAssocID="{8F9985E3-6E28-C042-8B7C-9D4D4A75ECBA}" presName="wedge3Tx" presStyleLbl="node1" presStyleIdx="2" presStyleCnt="3">
        <dgm:presLayoutVars>
          <dgm:chMax val="0"/>
          <dgm:chPref val="0"/>
          <dgm:bulletEnabled val="1"/>
        </dgm:presLayoutVars>
      </dgm:prSet>
      <dgm:spPr/>
    </dgm:pt>
    <dgm:pt modelId="{DFCEF0FE-2B0B-CE4F-A732-99BBA4087B20}" type="pres">
      <dgm:prSet presAssocID="{4ECEFE2C-6210-8649-9A0C-DA4AEE59AB5C}" presName="arrowWedge1" presStyleLbl="fgSibTrans2D1" presStyleIdx="0" presStyleCnt="3"/>
      <dgm:spPr/>
    </dgm:pt>
    <dgm:pt modelId="{9871DDFE-8045-614C-BC4E-9309CF9FA093}" type="pres">
      <dgm:prSet presAssocID="{42D5C6BC-F41C-C642-829E-58A376E26890}" presName="arrowWedge2" presStyleLbl="fgSibTrans2D1" presStyleIdx="1" presStyleCnt="3"/>
      <dgm:spPr/>
    </dgm:pt>
    <dgm:pt modelId="{F289D0C8-C8C8-7B4A-961B-11F092F11073}" type="pres">
      <dgm:prSet presAssocID="{446F97D9-FFA0-5844-BDC6-134A0967553B}" presName="arrowWedge3" presStyleLbl="fgSibTrans2D1" presStyleIdx="2" presStyleCnt="3"/>
      <dgm:spPr/>
    </dgm:pt>
  </dgm:ptLst>
  <dgm:cxnLst>
    <dgm:cxn modelId="{351F7308-8E04-8C48-8F79-72C73CE8CA9D}" type="presOf" srcId="{62E04306-F6F6-3B49-9E19-4BFF0C3E5105}" destId="{3F9B5648-3168-C54A-B367-258CEAEFCAE6}" srcOrd="1" destOrd="0" presId="urn:microsoft.com/office/officeart/2005/8/layout/cycle8"/>
    <dgm:cxn modelId="{9B45760A-2EBB-6448-A1D4-58F5E856E827}" type="presOf" srcId="{F48FABFC-F7BB-DD43-9F5F-9912C201D017}" destId="{15593E2C-8061-0B4E-AA5B-0228DBEBB7A9}" srcOrd="0" destOrd="0" presId="urn:microsoft.com/office/officeart/2005/8/layout/cycle8"/>
    <dgm:cxn modelId="{1BB8F558-F2EB-B84A-8B7C-B3E1B57057C9}" type="presOf" srcId="{8F9985E3-6E28-C042-8B7C-9D4D4A75ECBA}" destId="{83FEF1D4-CD7D-E24D-8346-0F92DF7BBB9F}" srcOrd="0" destOrd="0" presId="urn:microsoft.com/office/officeart/2005/8/layout/cycle8"/>
    <dgm:cxn modelId="{9250F476-B68E-B740-9E0E-0CD04B436DF8}" srcId="{8F9985E3-6E28-C042-8B7C-9D4D4A75ECBA}" destId="{342532BC-B858-8F4E-B2DF-DB7809F738E5}" srcOrd="2" destOrd="0" parTransId="{1704D34F-F123-584B-B6CE-5D3F875F0BBC}" sibTransId="{446F97D9-FFA0-5844-BDC6-134A0967553B}"/>
    <dgm:cxn modelId="{AFD49EAB-B893-D943-8775-8919E75938E3}" type="presOf" srcId="{62E04306-F6F6-3B49-9E19-4BFF0C3E5105}" destId="{879D7665-5A45-1E47-98BB-CD254BF8EF84}" srcOrd="0" destOrd="0" presId="urn:microsoft.com/office/officeart/2005/8/layout/cycle8"/>
    <dgm:cxn modelId="{D13A16D9-5826-2547-967D-0BBA2D874A71}" srcId="{8F9985E3-6E28-C042-8B7C-9D4D4A75ECBA}" destId="{62E04306-F6F6-3B49-9E19-4BFF0C3E5105}" srcOrd="1" destOrd="0" parTransId="{7E57ACF5-C3E5-6B40-B54F-A0B579A4651B}" sibTransId="{42D5C6BC-F41C-C642-829E-58A376E26890}"/>
    <dgm:cxn modelId="{91B953D9-AA1A-D749-9A06-C46D3B6EA5DF}" type="presOf" srcId="{F48FABFC-F7BB-DD43-9F5F-9912C201D017}" destId="{5B06A1F3-CE31-EE4C-B477-990FBC5A6135}" srcOrd="1" destOrd="0" presId="urn:microsoft.com/office/officeart/2005/8/layout/cycle8"/>
    <dgm:cxn modelId="{2682DCE8-E9C7-614B-A6F5-DE1743F0025F}" type="presOf" srcId="{342532BC-B858-8F4E-B2DF-DB7809F738E5}" destId="{30793332-00ED-0F40-A369-75D6A6C0127B}" srcOrd="0" destOrd="0" presId="urn:microsoft.com/office/officeart/2005/8/layout/cycle8"/>
    <dgm:cxn modelId="{173B0FF7-F1B7-4C46-89F1-ADB366A549E1}" srcId="{8F9985E3-6E28-C042-8B7C-9D4D4A75ECBA}" destId="{F48FABFC-F7BB-DD43-9F5F-9912C201D017}" srcOrd="0" destOrd="0" parTransId="{593CCB85-F5BC-A64C-B0EF-5DBF1B10E68F}" sibTransId="{4ECEFE2C-6210-8649-9A0C-DA4AEE59AB5C}"/>
    <dgm:cxn modelId="{20B1E7FB-0F14-F043-895A-314EDA27FB71}" type="presOf" srcId="{342532BC-B858-8F4E-B2DF-DB7809F738E5}" destId="{5175C757-E1B4-8C4A-BAD9-FFBDFE3CF6D3}" srcOrd="1" destOrd="0" presId="urn:microsoft.com/office/officeart/2005/8/layout/cycle8"/>
    <dgm:cxn modelId="{56FB2384-2C3F-EE45-B616-6C0550B9FA76}" type="presParOf" srcId="{83FEF1D4-CD7D-E24D-8346-0F92DF7BBB9F}" destId="{15593E2C-8061-0B4E-AA5B-0228DBEBB7A9}" srcOrd="0" destOrd="0" presId="urn:microsoft.com/office/officeart/2005/8/layout/cycle8"/>
    <dgm:cxn modelId="{6321E8C1-A64A-544D-9BB4-590111FA70B4}" type="presParOf" srcId="{83FEF1D4-CD7D-E24D-8346-0F92DF7BBB9F}" destId="{EB8CFAED-5DE2-BF49-A440-09CFE0DBDEC9}" srcOrd="1" destOrd="0" presId="urn:microsoft.com/office/officeart/2005/8/layout/cycle8"/>
    <dgm:cxn modelId="{3F7B394F-4812-9A48-BB39-0BF84FE5786A}" type="presParOf" srcId="{83FEF1D4-CD7D-E24D-8346-0F92DF7BBB9F}" destId="{451051C4-0724-314F-AD2C-25BA7423ED6F}" srcOrd="2" destOrd="0" presId="urn:microsoft.com/office/officeart/2005/8/layout/cycle8"/>
    <dgm:cxn modelId="{2D5032F6-7CE1-2E46-A5A1-9EBB003F8901}" type="presParOf" srcId="{83FEF1D4-CD7D-E24D-8346-0F92DF7BBB9F}" destId="{5B06A1F3-CE31-EE4C-B477-990FBC5A6135}" srcOrd="3" destOrd="0" presId="urn:microsoft.com/office/officeart/2005/8/layout/cycle8"/>
    <dgm:cxn modelId="{31E12924-4E4C-0A41-93C5-B68845C51564}" type="presParOf" srcId="{83FEF1D4-CD7D-E24D-8346-0F92DF7BBB9F}" destId="{879D7665-5A45-1E47-98BB-CD254BF8EF84}" srcOrd="4" destOrd="0" presId="urn:microsoft.com/office/officeart/2005/8/layout/cycle8"/>
    <dgm:cxn modelId="{2AC7ACCE-3FE9-6B42-9EDE-74D30146A258}" type="presParOf" srcId="{83FEF1D4-CD7D-E24D-8346-0F92DF7BBB9F}" destId="{C44712EB-0E90-7344-9481-47C473A93B58}" srcOrd="5" destOrd="0" presId="urn:microsoft.com/office/officeart/2005/8/layout/cycle8"/>
    <dgm:cxn modelId="{30D94D0B-23DF-494C-AA8B-8F3936486C24}" type="presParOf" srcId="{83FEF1D4-CD7D-E24D-8346-0F92DF7BBB9F}" destId="{7866C8E7-7C91-7F48-9465-078736906CC5}" srcOrd="6" destOrd="0" presId="urn:microsoft.com/office/officeart/2005/8/layout/cycle8"/>
    <dgm:cxn modelId="{BFD93CC7-6DDF-0A4A-B20E-1CAD23BEC4C1}" type="presParOf" srcId="{83FEF1D4-CD7D-E24D-8346-0F92DF7BBB9F}" destId="{3F9B5648-3168-C54A-B367-258CEAEFCAE6}" srcOrd="7" destOrd="0" presId="urn:microsoft.com/office/officeart/2005/8/layout/cycle8"/>
    <dgm:cxn modelId="{877B1207-038C-C24B-BDA7-FF6AA99C94EC}" type="presParOf" srcId="{83FEF1D4-CD7D-E24D-8346-0F92DF7BBB9F}" destId="{30793332-00ED-0F40-A369-75D6A6C0127B}" srcOrd="8" destOrd="0" presId="urn:microsoft.com/office/officeart/2005/8/layout/cycle8"/>
    <dgm:cxn modelId="{76723856-F987-864A-8B6F-2F3F0F30D67C}" type="presParOf" srcId="{83FEF1D4-CD7D-E24D-8346-0F92DF7BBB9F}" destId="{D1691CD8-8BE4-8346-87C7-A38ACD17C2C6}" srcOrd="9" destOrd="0" presId="urn:microsoft.com/office/officeart/2005/8/layout/cycle8"/>
    <dgm:cxn modelId="{824AF444-D50F-B643-9E4C-C18250BC625D}" type="presParOf" srcId="{83FEF1D4-CD7D-E24D-8346-0F92DF7BBB9F}" destId="{B8948957-122E-F649-9F89-3A4B45451699}" srcOrd="10" destOrd="0" presId="urn:microsoft.com/office/officeart/2005/8/layout/cycle8"/>
    <dgm:cxn modelId="{D38A3283-F697-A248-9C58-9F2F516F55C3}" type="presParOf" srcId="{83FEF1D4-CD7D-E24D-8346-0F92DF7BBB9F}" destId="{5175C757-E1B4-8C4A-BAD9-FFBDFE3CF6D3}" srcOrd="11" destOrd="0" presId="urn:microsoft.com/office/officeart/2005/8/layout/cycle8"/>
    <dgm:cxn modelId="{9DACDE9D-F7F8-634D-A686-4B1D770E9C76}" type="presParOf" srcId="{83FEF1D4-CD7D-E24D-8346-0F92DF7BBB9F}" destId="{DFCEF0FE-2B0B-CE4F-A732-99BBA4087B20}" srcOrd="12" destOrd="0" presId="urn:microsoft.com/office/officeart/2005/8/layout/cycle8"/>
    <dgm:cxn modelId="{9C812083-578D-E24B-92D2-18749D5C2D6A}" type="presParOf" srcId="{83FEF1D4-CD7D-E24D-8346-0F92DF7BBB9F}" destId="{9871DDFE-8045-614C-BC4E-9309CF9FA093}" srcOrd="13" destOrd="0" presId="urn:microsoft.com/office/officeart/2005/8/layout/cycle8"/>
    <dgm:cxn modelId="{415090A9-C3F3-C545-86F4-75A52CCC6E7E}" type="presParOf" srcId="{83FEF1D4-CD7D-E24D-8346-0F92DF7BBB9F}" destId="{F289D0C8-C8C8-7B4A-961B-11F092F11073}"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9D724-93F0-E340-8971-FA7E07F9DB28}">
      <dsp:nvSpPr>
        <dsp:cNvPr id="0" name=""/>
        <dsp:cNvSpPr/>
      </dsp:nvSpPr>
      <dsp:spPr>
        <a:xfrm>
          <a:off x="1404620" y="165099"/>
          <a:ext cx="3276600" cy="113792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12FE14-65AE-704E-B119-AA1C5157096B}">
      <dsp:nvSpPr>
        <dsp:cNvPr id="0" name=""/>
        <dsp:cNvSpPr/>
      </dsp:nvSpPr>
      <dsp:spPr>
        <a:xfrm>
          <a:off x="2730500" y="2951479"/>
          <a:ext cx="635000" cy="406400"/>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E18D35-B52B-634B-8196-EFB06C8E518E}">
      <dsp:nvSpPr>
        <dsp:cNvPr id="0" name=""/>
        <dsp:cNvSpPr/>
      </dsp:nvSpPr>
      <dsp:spPr>
        <a:xfrm>
          <a:off x="1524000" y="3276600"/>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Video Streaming Solutions</a:t>
          </a:r>
        </a:p>
      </dsp:txBody>
      <dsp:txXfrm>
        <a:off x="1524000" y="3276600"/>
        <a:ext cx="3048000" cy="762000"/>
      </dsp:txXfrm>
    </dsp:sp>
    <dsp:sp modelId="{A71E656D-D205-3744-8B59-72DFEB537B9C}">
      <dsp:nvSpPr>
        <dsp:cNvPr id="0" name=""/>
        <dsp:cNvSpPr/>
      </dsp:nvSpPr>
      <dsp:spPr>
        <a:xfrm>
          <a:off x="1268542" y="25399"/>
          <a:ext cx="3556000" cy="284480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6911A-F6E4-F642-8C92-CF14717C0F5D}">
      <dsp:nvSpPr>
        <dsp:cNvPr id="0" name=""/>
        <dsp:cNvSpPr/>
      </dsp:nvSpPr>
      <dsp:spPr>
        <a:xfrm>
          <a:off x="3486931" y="1635112"/>
          <a:ext cx="1255737" cy="12557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kern="1200" dirty="0"/>
            <a:t>Labs</a:t>
          </a:r>
        </a:p>
      </dsp:txBody>
      <dsp:txXfrm>
        <a:off x="3670829" y="1819010"/>
        <a:ext cx="887941" cy="887941"/>
      </dsp:txXfrm>
    </dsp:sp>
    <dsp:sp modelId="{6A6A2C7C-979E-E24E-A930-E1D5C8066C31}">
      <dsp:nvSpPr>
        <dsp:cNvPr id="0" name=""/>
        <dsp:cNvSpPr/>
      </dsp:nvSpPr>
      <dsp:spPr>
        <a:xfrm rot="16200000">
          <a:off x="3926349" y="1432929"/>
          <a:ext cx="376900" cy="27465"/>
        </a:xfrm>
        <a:custGeom>
          <a:avLst/>
          <a:gdLst/>
          <a:ahLst/>
          <a:cxnLst/>
          <a:rect l="0" t="0" r="0" b="0"/>
          <a:pathLst>
            <a:path>
              <a:moveTo>
                <a:pt x="0" y="13732"/>
              </a:moveTo>
              <a:lnTo>
                <a:pt x="376900" y="137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105377" y="1437239"/>
        <a:ext cx="18845" cy="18845"/>
      </dsp:txXfrm>
    </dsp:sp>
    <dsp:sp modelId="{7B6A1CD6-F517-3041-9CE6-D418063BDDF9}">
      <dsp:nvSpPr>
        <dsp:cNvPr id="0" name=""/>
        <dsp:cNvSpPr/>
      </dsp:nvSpPr>
      <dsp:spPr>
        <a:xfrm>
          <a:off x="3486931" y="2474"/>
          <a:ext cx="1255737" cy="12557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Client</a:t>
          </a:r>
        </a:p>
      </dsp:txBody>
      <dsp:txXfrm>
        <a:off x="3670829" y="186372"/>
        <a:ext cx="887941" cy="887941"/>
      </dsp:txXfrm>
    </dsp:sp>
    <dsp:sp modelId="{73141D9D-4A02-9347-9FBB-B4F4253E5787}">
      <dsp:nvSpPr>
        <dsp:cNvPr id="0" name=""/>
        <dsp:cNvSpPr/>
      </dsp:nvSpPr>
      <dsp:spPr>
        <a:xfrm>
          <a:off x="4742668" y="2249248"/>
          <a:ext cx="376900" cy="27465"/>
        </a:xfrm>
        <a:custGeom>
          <a:avLst/>
          <a:gdLst/>
          <a:ahLst/>
          <a:cxnLst/>
          <a:rect l="0" t="0" r="0" b="0"/>
          <a:pathLst>
            <a:path>
              <a:moveTo>
                <a:pt x="0" y="13732"/>
              </a:moveTo>
              <a:lnTo>
                <a:pt x="376900" y="137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921696" y="2253558"/>
        <a:ext cx="18845" cy="18845"/>
      </dsp:txXfrm>
    </dsp:sp>
    <dsp:sp modelId="{8D282FCC-6EDD-FB41-A8DF-3DAE56643930}">
      <dsp:nvSpPr>
        <dsp:cNvPr id="0" name=""/>
        <dsp:cNvSpPr/>
      </dsp:nvSpPr>
      <dsp:spPr>
        <a:xfrm>
          <a:off x="5119569" y="1635112"/>
          <a:ext cx="1255737" cy="12557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Integration</a:t>
          </a:r>
        </a:p>
      </dsp:txBody>
      <dsp:txXfrm>
        <a:off x="5303467" y="1819010"/>
        <a:ext cx="887941" cy="887941"/>
      </dsp:txXfrm>
    </dsp:sp>
    <dsp:sp modelId="{19B1F6A6-5A1F-7F47-8754-F32277AC8F4A}">
      <dsp:nvSpPr>
        <dsp:cNvPr id="0" name=""/>
        <dsp:cNvSpPr/>
      </dsp:nvSpPr>
      <dsp:spPr>
        <a:xfrm rot="5400000">
          <a:off x="3926349" y="3065567"/>
          <a:ext cx="376900" cy="27465"/>
        </a:xfrm>
        <a:custGeom>
          <a:avLst/>
          <a:gdLst/>
          <a:ahLst/>
          <a:cxnLst/>
          <a:rect l="0" t="0" r="0" b="0"/>
          <a:pathLst>
            <a:path>
              <a:moveTo>
                <a:pt x="0" y="13732"/>
              </a:moveTo>
              <a:lnTo>
                <a:pt x="376900" y="137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105377" y="3069878"/>
        <a:ext cx="18845" cy="18845"/>
      </dsp:txXfrm>
    </dsp:sp>
    <dsp:sp modelId="{0589085A-E282-204E-9924-71F5419A63D6}">
      <dsp:nvSpPr>
        <dsp:cNvPr id="0" name=""/>
        <dsp:cNvSpPr/>
      </dsp:nvSpPr>
      <dsp:spPr>
        <a:xfrm>
          <a:off x="3486931" y="3267751"/>
          <a:ext cx="1255737" cy="12557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Platform</a:t>
          </a:r>
        </a:p>
      </dsp:txBody>
      <dsp:txXfrm>
        <a:off x="3670829" y="3451649"/>
        <a:ext cx="887941" cy="887941"/>
      </dsp:txXfrm>
    </dsp:sp>
    <dsp:sp modelId="{6CFD0C4A-4EC6-EC4E-BFE8-7DE75D1BCB30}">
      <dsp:nvSpPr>
        <dsp:cNvPr id="0" name=""/>
        <dsp:cNvSpPr/>
      </dsp:nvSpPr>
      <dsp:spPr>
        <a:xfrm rot="10800000">
          <a:off x="3110030" y="2249248"/>
          <a:ext cx="376900" cy="27465"/>
        </a:xfrm>
        <a:custGeom>
          <a:avLst/>
          <a:gdLst/>
          <a:ahLst/>
          <a:cxnLst/>
          <a:rect l="0" t="0" r="0" b="0"/>
          <a:pathLst>
            <a:path>
              <a:moveTo>
                <a:pt x="0" y="13732"/>
              </a:moveTo>
              <a:lnTo>
                <a:pt x="376900" y="137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289058" y="2253558"/>
        <a:ext cx="18845" cy="18845"/>
      </dsp:txXfrm>
    </dsp:sp>
    <dsp:sp modelId="{E690A5D0-8D8B-C543-9A8F-F3810C6CCE59}">
      <dsp:nvSpPr>
        <dsp:cNvPr id="0" name=""/>
        <dsp:cNvSpPr/>
      </dsp:nvSpPr>
      <dsp:spPr>
        <a:xfrm>
          <a:off x="1854293" y="1635112"/>
          <a:ext cx="1255737" cy="12557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Tools</a:t>
          </a:r>
        </a:p>
      </dsp:txBody>
      <dsp:txXfrm>
        <a:off x="2038191" y="1819010"/>
        <a:ext cx="887941" cy="8879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5AB50-72E6-3646-A41C-B6A49B2F1296}">
      <dsp:nvSpPr>
        <dsp:cNvPr id="0" name=""/>
        <dsp:cNvSpPr/>
      </dsp:nvSpPr>
      <dsp:spPr>
        <a:xfrm>
          <a:off x="2046" y="647123"/>
          <a:ext cx="964165" cy="96416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F7083D-D21E-6F40-A33E-A113044B7DC4}">
      <dsp:nvSpPr>
        <dsp:cNvPr id="0" name=""/>
        <dsp:cNvSpPr/>
      </dsp:nvSpPr>
      <dsp:spPr>
        <a:xfrm>
          <a:off x="159003" y="1225622"/>
          <a:ext cx="964165" cy="964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Collect Data</a:t>
          </a:r>
        </a:p>
        <a:p>
          <a:pPr marL="57150" lvl="1" indent="-57150" algn="l" defTabSz="400050">
            <a:lnSpc>
              <a:spcPct val="90000"/>
            </a:lnSpc>
            <a:spcBef>
              <a:spcPct val="0"/>
            </a:spcBef>
            <a:spcAft>
              <a:spcPct val="15000"/>
            </a:spcAft>
            <a:buChar char="•"/>
          </a:pPr>
          <a:r>
            <a:rPr lang="en-GB" sz="900" kern="1200" dirty="0"/>
            <a:t>Previous live events</a:t>
          </a:r>
        </a:p>
        <a:p>
          <a:pPr marL="57150" lvl="1" indent="-57150" algn="l" defTabSz="400050">
            <a:lnSpc>
              <a:spcPct val="90000"/>
            </a:lnSpc>
            <a:spcBef>
              <a:spcPct val="0"/>
            </a:spcBef>
            <a:spcAft>
              <a:spcPct val="15000"/>
            </a:spcAft>
            <a:buChar char="•"/>
          </a:pPr>
          <a:r>
            <a:rPr lang="en-GB" sz="900" kern="1200" dirty="0"/>
            <a:t>Silent tests</a:t>
          </a:r>
        </a:p>
      </dsp:txBody>
      <dsp:txXfrm>
        <a:off x="187242" y="1253861"/>
        <a:ext cx="907687" cy="907687"/>
      </dsp:txXfrm>
    </dsp:sp>
    <dsp:sp modelId="{B435656C-AC92-E74C-B182-B23C7BEB73BF}">
      <dsp:nvSpPr>
        <dsp:cNvPr id="0" name=""/>
        <dsp:cNvSpPr/>
      </dsp:nvSpPr>
      <dsp:spPr>
        <a:xfrm>
          <a:off x="1151931" y="1013368"/>
          <a:ext cx="185719" cy="231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151931" y="1059703"/>
        <a:ext cx="130003" cy="139005"/>
      </dsp:txXfrm>
    </dsp:sp>
    <dsp:sp modelId="{1ACB783B-7C16-6247-97BD-42A58D807944}">
      <dsp:nvSpPr>
        <dsp:cNvPr id="0" name=""/>
        <dsp:cNvSpPr/>
      </dsp:nvSpPr>
      <dsp:spPr>
        <a:xfrm>
          <a:off x="1496838" y="647123"/>
          <a:ext cx="964165" cy="964165"/>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6ED79F-832E-264D-999C-01EBF389B0C5}">
      <dsp:nvSpPr>
        <dsp:cNvPr id="0" name=""/>
        <dsp:cNvSpPr/>
      </dsp:nvSpPr>
      <dsp:spPr>
        <a:xfrm>
          <a:off x="1653795" y="1225622"/>
          <a:ext cx="964165" cy="964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Clean data</a:t>
          </a:r>
        </a:p>
        <a:p>
          <a:pPr marL="57150" lvl="1" indent="-57150" algn="l" defTabSz="400050">
            <a:lnSpc>
              <a:spcPct val="90000"/>
            </a:lnSpc>
            <a:spcBef>
              <a:spcPct val="0"/>
            </a:spcBef>
            <a:spcAft>
              <a:spcPct val="15000"/>
            </a:spcAft>
            <a:buChar char="•"/>
          </a:pPr>
          <a:r>
            <a:rPr lang="en-GB" sz="900" kern="1200" dirty="0"/>
            <a:t>Remove outliers</a:t>
          </a:r>
        </a:p>
        <a:p>
          <a:pPr marL="57150" lvl="1" indent="-57150" algn="l" defTabSz="400050">
            <a:lnSpc>
              <a:spcPct val="90000"/>
            </a:lnSpc>
            <a:spcBef>
              <a:spcPct val="0"/>
            </a:spcBef>
            <a:spcAft>
              <a:spcPct val="15000"/>
            </a:spcAft>
            <a:buChar char="•"/>
          </a:pPr>
          <a:r>
            <a:rPr lang="en-GB" sz="900" kern="1200" dirty="0"/>
            <a:t>Remove duplicates</a:t>
          </a:r>
        </a:p>
      </dsp:txBody>
      <dsp:txXfrm>
        <a:off x="1682034" y="1253861"/>
        <a:ext cx="907687" cy="907687"/>
      </dsp:txXfrm>
    </dsp:sp>
    <dsp:sp modelId="{312776F5-5B08-494B-8A35-9E0712195C6E}">
      <dsp:nvSpPr>
        <dsp:cNvPr id="0" name=""/>
        <dsp:cNvSpPr/>
      </dsp:nvSpPr>
      <dsp:spPr>
        <a:xfrm>
          <a:off x="2646723" y="1013368"/>
          <a:ext cx="185719" cy="231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646723" y="1059703"/>
        <a:ext cx="130003" cy="139005"/>
      </dsp:txXfrm>
    </dsp:sp>
    <dsp:sp modelId="{859E708C-5FBE-834C-B4B1-F48E5B053A04}">
      <dsp:nvSpPr>
        <dsp:cNvPr id="0" name=""/>
        <dsp:cNvSpPr/>
      </dsp:nvSpPr>
      <dsp:spPr>
        <a:xfrm>
          <a:off x="2991631" y="647123"/>
          <a:ext cx="964165" cy="96416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804F70-873C-3842-9F27-43082CD4089E}">
      <dsp:nvSpPr>
        <dsp:cNvPr id="0" name=""/>
        <dsp:cNvSpPr/>
      </dsp:nvSpPr>
      <dsp:spPr>
        <a:xfrm>
          <a:off x="3148588" y="1225622"/>
          <a:ext cx="964165" cy="964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Construct the graph</a:t>
          </a:r>
        </a:p>
        <a:p>
          <a:pPr marL="57150" lvl="1" indent="-57150" algn="l" defTabSz="400050">
            <a:lnSpc>
              <a:spcPct val="90000"/>
            </a:lnSpc>
            <a:spcBef>
              <a:spcPct val="0"/>
            </a:spcBef>
            <a:spcAft>
              <a:spcPct val="15000"/>
            </a:spcAft>
            <a:buChar char="•"/>
          </a:pPr>
          <a:r>
            <a:rPr lang="en-GB" sz="900" kern="1200" dirty="0"/>
            <a:t>Undirected </a:t>
          </a:r>
        </a:p>
        <a:p>
          <a:pPr marL="57150" lvl="1" indent="-57150" algn="l" defTabSz="400050">
            <a:lnSpc>
              <a:spcPct val="90000"/>
            </a:lnSpc>
            <a:spcBef>
              <a:spcPct val="0"/>
            </a:spcBef>
            <a:spcAft>
              <a:spcPct val="15000"/>
            </a:spcAft>
            <a:buChar char="•"/>
          </a:pPr>
          <a:r>
            <a:rPr lang="en-GB" sz="900" kern="1200" dirty="0"/>
            <a:t>Weighted</a:t>
          </a:r>
        </a:p>
      </dsp:txBody>
      <dsp:txXfrm>
        <a:off x="3176827" y="1253861"/>
        <a:ext cx="907687" cy="9076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93E2C-8061-0B4E-AA5B-0228DBEBB7A9}">
      <dsp:nvSpPr>
        <dsp:cNvPr id="0" name=""/>
        <dsp:cNvSpPr/>
      </dsp:nvSpPr>
      <dsp:spPr>
        <a:xfrm>
          <a:off x="506199" y="163328"/>
          <a:ext cx="2110709" cy="2110709"/>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Predict Edges </a:t>
          </a:r>
        </a:p>
      </dsp:txBody>
      <dsp:txXfrm>
        <a:off x="1618593" y="610598"/>
        <a:ext cx="753824" cy="628187"/>
      </dsp:txXfrm>
    </dsp:sp>
    <dsp:sp modelId="{879D7665-5A45-1E47-98BB-CD254BF8EF84}">
      <dsp:nvSpPr>
        <dsp:cNvPr id="0" name=""/>
        <dsp:cNvSpPr/>
      </dsp:nvSpPr>
      <dsp:spPr>
        <a:xfrm>
          <a:off x="462729" y="238711"/>
          <a:ext cx="2110709" cy="2110709"/>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Validate Graph</a:t>
          </a:r>
        </a:p>
      </dsp:txBody>
      <dsp:txXfrm>
        <a:off x="965279" y="1608159"/>
        <a:ext cx="1130737" cy="552804"/>
      </dsp:txXfrm>
    </dsp:sp>
    <dsp:sp modelId="{30793332-00ED-0F40-A369-75D6A6C0127B}">
      <dsp:nvSpPr>
        <dsp:cNvPr id="0" name=""/>
        <dsp:cNvSpPr/>
      </dsp:nvSpPr>
      <dsp:spPr>
        <a:xfrm>
          <a:off x="419258" y="163328"/>
          <a:ext cx="2110709" cy="2110709"/>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Network Embeddings</a:t>
          </a:r>
        </a:p>
      </dsp:txBody>
      <dsp:txXfrm>
        <a:off x="663749" y="610598"/>
        <a:ext cx="753824" cy="628187"/>
      </dsp:txXfrm>
    </dsp:sp>
    <dsp:sp modelId="{DFCEF0FE-2B0B-CE4F-A732-99BBA4087B20}">
      <dsp:nvSpPr>
        <dsp:cNvPr id="0" name=""/>
        <dsp:cNvSpPr/>
      </dsp:nvSpPr>
      <dsp:spPr>
        <a:xfrm>
          <a:off x="375711" y="32665"/>
          <a:ext cx="2372035" cy="237203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71DDFE-8045-614C-BC4E-9309CF9FA093}">
      <dsp:nvSpPr>
        <dsp:cNvPr id="0" name=""/>
        <dsp:cNvSpPr/>
      </dsp:nvSpPr>
      <dsp:spPr>
        <a:xfrm>
          <a:off x="332066" y="107914"/>
          <a:ext cx="2372035" cy="237203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89D0C8-C8C8-7B4A-961B-11F092F11073}">
      <dsp:nvSpPr>
        <dsp:cNvPr id="0" name=""/>
        <dsp:cNvSpPr/>
      </dsp:nvSpPr>
      <dsp:spPr>
        <a:xfrm>
          <a:off x="288421" y="32665"/>
          <a:ext cx="2372035" cy="237203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Unicode MS" pitchFamily="34" charset="-128"/>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Unicode MS" pitchFamily="34" charset="-128"/>
              </a:defRPr>
            </a:lvl1pPr>
          </a:lstStyle>
          <a:p>
            <a:fld id="{B089816F-C065-4493-A900-5623E26BBEFC}" type="datetimeFigureOut">
              <a:rPr lang="en-GB" smtClean="0"/>
              <a:pPr/>
              <a:t>06/08/2019</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Unicode MS" pitchFamily="34" charset="-128"/>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Unicode MS" pitchFamily="34" charset="-128"/>
              </a:defRPr>
            </a:lvl1pPr>
          </a:lstStyle>
          <a:p>
            <a:fld id="{3B5C6C9C-4539-4ECD-8EE4-650A92EC4F5C}" type="slidenum">
              <a:rPr lang="en-GB" smtClean="0"/>
              <a:pPr/>
              <a:t>‹#›</a:t>
            </a:fld>
            <a:endParaRPr lang="en-GB" dirty="0"/>
          </a:p>
        </p:txBody>
      </p:sp>
    </p:spTree>
    <p:extLst>
      <p:ext uri="{BB962C8B-B14F-4D97-AF65-F5344CB8AC3E}">
        <p14:creationId xmlns:p14="http://schemas.microsoft.com/office/powerpoint/2010/main" val="1866334424"/>
      </p:ext>
    </p:extLst>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Arial Unicode MS" pitchFamily="34" charset="-128"/>
        <a:ea typeface="+mn-ea"/>
        <a:cs typeface="+mn-cs"/>
      </a:defRPr>
    </a:lvl1pPr>
    <a:lvl2pPr marL="457148" algn="l" defTabSz="914296" rtl="0" eaLnBrk="1" latinLnBrk="0" hangingPunct="1">
      <a:defRPr sz="1200" kern="1200">
        <a:solidFill>
          <a:schemeClr val="tx1"/>
        </a:solidFill>
        <a:latin typeface="Arial Unicode MS" pitchFamily="34" charset="-128"/>
        <a:ea typeface="+mn-ea"/>
        <a:cs typeface="+mn-cs"/>
      </a:defRPr>
    </a:lvl2pPr>
    <a:lvl3pPr marL="914296" algn="l" defTabSz="914296" rtl="0" eaLnBrk="1" latinLnBrk="0" hangingPunct="1">
      <a:defRPr sz="1200" kern="1200">
        <a:solidFill>
          <a:schemeClr val="tx1"/>
        </a:solidFill>
        <a:latin typeface="Arial Unicode MS" pitchFamily="34" charset="-128"/>
        <a:ea typeface="+mn-ea"/>
        <a:cs typeface="+mn-cs"/>
      </a:defRPr>
    </a:lvl3pPr>
    <a:lvl4pPr marL="1371445" algn="l" defTabSz="914296" rtl="0" eaLnBrk="1" latinLnBrk="0" hangingPunct="1">
      <a:defRPr sz="1200" kern="1200">
        <a:solidFill>
          <a:schemeClr val="tx1"/>
        </a:solidFill>
        <a:latin typeface="Arial Unicode MS" pitchFamily="34" charset="-128"/>
        <a:ea typeface="+mn-ea"/>
        <a:cs typeface="+mn-cs"/>
      </a:defRPr>
    </a:lvl4pPr>
    <a:lvl5pPr marL="1828592" algn="l" defTabSz="914296" rtl="0" eaLnBrk="1" latinLnBrk="0" hangingPunct="1">
      <a:defRPr sz="1200" kern="1200">
        <a:solidFill>
          <a:schemeClr val="tx1"/>
        </a:solidFill>
        <a:latin typeface="Arial Unicode MS" pitchFamily="34" charset="-128"/>
        <a:ea typeface="+mn-ea"/>
        <a:cs typeface="+mn-cs"/>
      </a:defRPr>
    </a:lvl5pPr>
    <a:lvl6pPr marL="2285740" algn="l" defTabSz="914296" rtl="0" eaLnBrk="1" latinLnBrk="0" hangingPunct="1">
      <a:defRPr sz="1200" kern="1200">
        <a:solidFill>
          <a:schemeClr val="tx1"/>
        </a:solidFill>
        <a:latin typeface="+mn-lt"/>
        <a:ea typeface="+mn-ea"/>
        <a:cs typeface="+mn-cs"/>
      </a:defRPr>
    </a:lvl6pPr>
    <a:lvl7pPr marL="2742888" algn="l" defTabSz="914296" rtl="0" eaLnBrk="1" latinLnBrk="0" hangingPunct="1">
      <a:defRPr sz="1200" kern="1200">
        <a:solidFill>
          <a:schemeClr val="tx1"/>
        </a:solidFill>
        <a:latin typeface="+mn-lt"/>
        <a:ea typeface="+mn-ea"/>
        <a:cs typeface="+mn-cs"/>
      </a:defRPr>
    </a:lvl7pPr>
    <a:lvl8pPr marL="3200036" algn="l" defTabSz="914296" rtl="0" eaLnBrk="1" latinLnBrk="0" hangingPunct="1">
      <a:defRPr sz="1200" kern="1200">
        <a:solidFill>
          <a:schemeClr val="tx1"/>
        </a:solidFill>
        <a:latin typeface="+mn-lt"/>
        <a:ea typeface="+mn-ea"/>
        <a:cs typeface="+mn-cs"/>
      </a:defRPr>
    </a:lvl8pPr>
    <a:lvl9pPr marL="3657184" algn="l" defTabSz="9142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C6C9C-4539-4ECD-8EE4-650A92EC4F5C}" type="slidenum">
              <a:rPr lang="en-GB" smtClean="0"/>
              <a:pPr/>
              <a:t>1</a:t>
            </a:fld>
            <a:endParaRPr lang="en-GB" dirty="0"/>
          </a:p>
        </p:txBody>
      </p:sp>
    </p:spTree>
    <p:extLst>
      <p:ext uri="{BB962C8B-B14F-4D97-AF65-F5344CB8AC3E}">
        <p14:creationId xmlns:p14="http://schemas.microsoft.com/office/powerpoint/2010/main" val="137772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B5C6C9C-4539-4ECD-8EE4-650A92EC4F5C}" type="slidenum">
              <a:rPr lang="en-GB" smtClean="0"/>
              <a:pPr/>
              <a:t>5</a:t>
            </a:fld>
            <a:endParaRPr lang="en-GB" dirty="0"/>
          </a:p>
        </p:txBody>
      </p:sp>
    </p:spTree>
    <p:extLst>
      <p:ext uri="{BB962C8B-B14F-4D97-AF65-F5344CB8AC3E}">
        <p14:creationId xmlns:p14="http://schemas.microsoft.com/office/powerpoint/2010/main" val="88289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C6C9C-4539-4ECD-8EE4-650A92EC4F5C}" type="slidenum">
              <a:rPr lang="en-GB" smtClean="0"/>
              <a:pPr/>
              <a:t>7</a:t>
            </a:fld>
            <a:endParaRPr lang="en-GB" dirty="0"/>
          </a:p>
        </p:txBody>
      </p:sp>
    </p:spTree>
    <p:extLst>
      <p:ext uri="{BB962C8B-B14F-4D97-AF65-F5344CB8AC3E}">
        <p14:creationId xmlns:p14="http://schemas.microsoft.com/office/powerpoint/2010/main" val="390439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C6C9C-4539-4ECD-8EE4-650A92EC4F5C}" type="slidenum">
              <a:rPr lang="en-GB" smtClean="0"/>
              <a:pPr/>
              <a:t>8</a:t>
            </a:fld>
            <a:endParaRPr lang="en-GB" dirty="0"/>
          </a:p>
        </p:txBody>
      </p:sp>
    </p:spTree>
    <p:extLst>
      <p:ext uri="{BB962C8B-B14F-4D97-AF65-F5344CB8AC3E}">
        <p14:creationId xmlns:p14="http://schemas.microsoft.com/office/powerpoint/2010/main" val="846299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88642"/>
            <a:ext cx="8352928" cy="1470025"/>
          </a:xfrm>
        </p:spPr>
        <p:txBody>
          <a:bodyPr/>
          <a:lstStyle/>
          <a:p>
            <a:r>
              <a:rPr lang="en-US" dirty="0"/>
              <a:t>Click to edit Master title style</a:t>
            </a:r>
          </a:p>
        </p:txBody>
      </p:sp>
      <p:sp>
        <p:nvSpPr>
          <p:cNvPr id="3" name="Subtitle 2"/>
          <p:cNvSpPr>
            <a:spLocks noGrp="1"/>
          </p:cNvSpPr>
          <p:nvPr>
            <p:ph type="subTitle" idx="1"/>
          </p:nvPr>
        </p:nvSpPr>
        <p:spPr>
          <a:xfrm>
            <a:off x="395536" y="1944410"/>
            <a:ext cx="8352928" cy="1752600"/>
          </a:xfrm>
        </p:spPr>
        <p:txBody>
          <a:bodyPr/>
          <a:lstStyle>
            <a:lvl1pPr marL="0" indent="0" algn="ctr">
              <a:buNone/>
              <a:defRPr>
                <a:solidFill>
                  <a:schemeClr val="tx1">
                    <a:tint val="75000"/>
                  </a:schemeClr>
                </a:solidFill>
              </a:defRPr>
            </a:lvl1pPr>
            <a:lvl2pPr marL="457148" indent="0" algn="ctr">
              <a:buNone/>
              <a:defRPr>
                <a:solidFill>
                  <a:schemeClr val="tx1">
                    <a:tint val="75000"/>
                  </a:schemeClr>
                </a:solidFill>
              </a:defRPr>
            </a:lvl2pPr>
            <a:lvl3pPr marL="914296" indent="0" algn="ctr">
              <a:buNone/>
              <a:defRPr>
                <a:solidFill>
                  <a:schemeClr val="tx1">
                    <a:tint val="75000"/>
                  </a:schemeClr>
                </a:solidFill>
              </a:defRPr>
            </a:lvl3pPr>
            <a:lvl4pPr marL="1371445" indent="0" algn="ctr">
              <a:buNone/>
              <a:defRPr>
                <a:solidFill>
                  <a:schemeClr val="tx1">
                    <a:tint val="75000"/>
                  </a:schemeClr>
                </a:solidFill>
              </a:defRPr>
            </a:lvl4pPr>
            <a:lvl5pPr marL="1828592" indent="0" algn="ctr">
              <a:buNone/>
              <a:defRPr>
                <a:solidFill>
                  <a:schemeClr val="tx1">
                    <a:tint val="75000"/>
                  </a:schemeClr>
                </a:solidFill>
              </a:defRPr>
            </a:lvl5pPr>
            <a:lvl6pPr marL="2285740" indent="0" algn="ctr">
              <a:buNone/>
              <a:defRPr>
                <a:solidFill>
                  <a:schemeClr val="tx1">
                    <a:tint val="75000"/>
                  </a:schemeClr>
                </a:solidFill>
              </a:defRPr>
            </a:lvl6pPr>
            <a:lvl7pPr marL="2742888" indent="0" algn="ctr">
              <a:buNone/>
              <a:defRPr>
                <a:solidFill>
                  <a:schemeClr val="tx1">
                    <a:tint val="75000"/>
                  </a:schemeClr>
                </a:solidFill>
              </a:defRPr>
            </a:lvl7pPr>
            <a:lvl8pPr marL="3200036" indent="0" algn="ctr">
              <a:buNone/>
              <a:defRPr>
                <a:solidFill>
                  <a:schemeClr val="tx1">
                    <a:tint val="75000"/>
                  </a:schemeClr>
                </a:solidFill>
              </a:defRPr>
            </a:lvl8pPr>
            <a:lvl9pPr marL="365718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AC17D1-45C2-49B7-9232-AE8AA9545B93}" type="datetimeFigureOut">
              <a:rPr lang="en-US" smtClean="0"/>
              <a:pPr/>
              <a:t>8/6/19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89059-3C2E-4EE2-A9E7-74DCB1987FAC}" type="slidenum">
              <a:rPr lang="en-US" smtClean="0"/>
              <a:pPr/>
              <a:t>‹#›</a:t>
            </a:fld>
            <a:endParaRPr lang="en-US"/>
          </a:p>
        </p:txBody>
      </p:sp>
    </p:spTree>
    <p:extLst>
      <p:ext uri="{BB962C8B-B14F-4D97-AF65-F5344CB8AC3E}">
        <p14:creationId xmlns:p14="http://schemas.microsoft.com/office/powerpoint/2010/main" val="176463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AC17D1-45C2-49B7-9232-AE8AA9545B93}" type="datetimeFigureOut">
              <a:rPr lang="en-US" smtClean="0"/>
              <a:pPr/>
              <a:t>8/6/19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89059-3C2E-4EE2-A9E7-74DCB1987FAC}" type="slidenum">
              <a:rPr lang="en-US" smtClean="0"/>
              <a:pPr/>
              <a:t>‹#›</a:t>
            </a:fld>
            <a:endParaRPr lang="en-US"/>
          </a:p>
        </p:txBody>
      </p:sp>
    </p:spTree>
    <p:extLst>
      <p:ext uri="{BB962C8B-B14F-4D97-AF65-F5344CB8AC3E}">
        <p14:creationId xmlns:p14="http://schemas.microsoft.com/office/powerpoint/2010/main" val="952256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AC17D1-45C2-49B7-9232-AE8AA9545B93}" type="datetimeFigureOut">
              <a:rPr lang="en-US" smtClean="0"/>
              <a:pPr/>
              <a:t>8/6/19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89059-3C2E-4EE2-A9E7-74DCB1987FAC}" type="slidenum">
              <a:rPr lang="en-US" smtClean="0"/>
              <a:pPr/>
              <a:t>‹#›</a:t>
            </a:fld>
            <a:endParaRPr lang="en-US"/>
          </a:p>
        </p:txBody>
      </p:sp>
    </p:spTree>
    <p:extLst>
      <p:ext uri="{BB962C8B-B14F-4D97-AF65-F5344CB8AC3E}">
        <p14:creationId xmlns:p14="http://schemas.microsoft.com/office/powerpoint/2010/main" val="36297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AC17D1-45C2-49B7-9232-AE8AA9545B93}" type="datetimeFigureOut">
              <a:rPr lang="en-US" smtClean="0"/>
              <a:pPr/>
              <a:t>8/6/19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89059-3C2E-4EE2-A9E7-74DCB1987FAC}" type="slidenum">
              <a:rPr lang="en-US" smtClean="0"/>
              <a:pPr/>
              <a:t>‹#›</a:t>
            </a:fld>
            <a:endParaRPr lang="en-US"/>
          </a:p>
        </p:txBody>
      </p:sp>
    </p:spTree>
    <p:extLst>
      <p:ext uri="{BB962C8B-B14F-4D97-AF65-F5344CB8AC3E}">
        <p14:creationId xmlns:p14="http://schemas.microsoft.com/office/powerpoint/2010/main" val="132936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8" indent="0">
              <a:buNone/>
              <a:defRPr sz="1800">
                <a:solidFill>
                  <a:schemeClr val="tx1">
                    <a:tint val="75000"/>
                  </a:schemeClr>
                </a:solidFill>
              </a:defRPr>
            </a:lvl2pPr>
            <a:lvl3pPr marL="914296" indent="0">
              <a:buNone/>
              <a:defRPr sz="1600">
                <a:solidFill>
                  <a:schemeClr val="tx1">
                    <a:tint val="75000"/>
                  </a:schemeClr>
                </a:solidFill>
              </a:defRPr>
            </a:lvl3pPr>
            <a:lvl4pPr marL="1371445" indent="0">
              <a:buNone/>
              <a:defRPr sz="1400">
                <a:solidFill>
                  <a:schemeClr val="tx1">
                    <a:tint val="75000"/>
                  </a:schemeClr>
                </a:solidFill>
              </a:defRPr>
            </a:lvl4pPr>
            <a:lvl5pPr marL="1828592" indent="0">
              <a:buNone/>
              <a:defRPr sz="1400">
                <a:solidFill>
                  <a:schemeClr val="tx1">
                    <a:tint val="75000"/>
                  </a:schemeClr>
                </a:solidFill>
              </a:defRPr>
            </a:lvl5pPr>
            <a:lvl6pPr marL="2285740" indent="0">
              <a:buNone/>
              <a:defRPr sz="1400">
                <a:solidFill>
                  <a:schemeClr val="tx1">
                    <a:tint val="75000"/>
                  </a:schemeClr>
                </a:solidFill>
              </a:defRPr>
            </a:lvl6pPr>
            <a:lvl7pPr marL="2742888" indent="0">
              <a:buNone/>
              <a:defRPr sz="1400">
                <a:solidFill>
                  <a:schemeClr val="tx1">
                    <a:tint val="75000"/>
                  </a:schemeClr>
                </a:solidFill>
              </a:defRPr>
            </a:lvl7pPr>
            <a:lvl8pPr marL="3200036" indent="0">
              <a:buNone/>
              <a:defRPr sz="1400">
                <a:solidFill>
                  <a:schemeClr val="tx1">
                    <a:tint val="75000"/>
                  </a:schemeClr>
                </a:solidFill>
              </a:defRPr>
            </a:lvl8pPr>
            <a:lvl9pPr marL="365718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AC17D1-45C2-49B7-9232-AE8AA9545B93}" type="datetimeFigureOut">
              <a:rPr lang="en-US" smtClean="0"/>
              <a:pPr/>
              <a:t>8/6/19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89059-3C2E-4EE2-A9E7-74DCB1987FAC}" type="slidenum">
              <a:rPr lang="en-US" smtClean="0"/>
              <a:pPr/>
              <a:t>‹#›</a:t>
            </a:fld>
            <a:endParaRPr lang="en-US"/>
          </a:p>
        </p:txBody>
      </p:sp>
    </p:spTree>
    <p:extLst>
      <p:ext uri="{BB962C8B-B14F-4D97-AF65-F5344CB8AC3E}">
        <p14:creationId xmlns:p14="http://schemas.microsoft.com/office/powerpoint/2010/main" val="1687752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AC17D1-45C2-49B7-9232-AE8AA9545B93}" type="datetimeFigureOut">
              <a:rPr lang="en-US" smtClean="0"/>
              <a:pPr/>
              <a:t>8/6/19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89059-3C2E-4EE2-A9E7-74DCB1987FAC}" type="slidenum">
              <a:rPr lang="en-US" smtClean="0"/>
              <a:pPr/>
              <a:t>‹#›</a:t>
            </a:fld>
            <a:endParaRPr lang="en-US"/>
          </a:p>
        </p:txBody>
      </p:sp>
    </p:spTree>
    <p:extLst>
      <p:ext uri="{BB962C8B-B14F-4D97-AF65-F5344CB8AC3E}">
        <p14:creationId xmlns:p14="http://schemas.microsoft.com/office/powerpoint/2010/main" val="227366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3"/>
          </a:xfrm>
        </p:spPr>
        <p:txBody>
          <a:bodyPr anchor="b"/>
          <a:lstStyle>
            <a:lvl1pPr marL="0" indent="0">
              <a:buNone/>
              <a:defRPr sz="2300" b="1"/>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6"/>
            <a:ext cx="4041775" cy="639763"/>
          </a:xfrm>
        </p:spPr>
        <p:txBody>
          <a:bodyPr anchor="b"/>
          <a:lstStyle>
            <a:lvl1pPr marL="0" indent="0">
              <a:buNone/>
              <a:defRPr sz="2300" b="1"/>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AC17D1-45C2-49B7-9232-AE8AA9545B93}" type="datetimeFigureOut">
              <a:rPr lang="en-US" smtClean="0"/>
              <a:pPr/>
              <a:t>8/6/19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689059-3C2E-4EE2-A9E7-74DCB1987FAC}" type="slidenum">
              <a:rPr lang="en-US" smtClean="0"/>
              <a:pPr/>
              <a:t>‹#›</a:t>
            </a:fld>
            <a:endParaRPr lang="en-US"/>
          </a:p>
        </p:txBody>
      </p:sp>
    </p:spTree>
    <p:extLst>
      <p:ext uri="{BB962C8B-B14F-4D97-AF65-F5344CB8AC3E}">
        <p14:creationId xmlns:p14="http://schemas.microsoft.com/office/powerpoint/2010/main" val="2452418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AC17D1-45C2-49B7-9232-AE8AA9545B93}" type="datetimeFigureOut">
              <a:rPr lang="en-US" smtClean="0"/>
              <a:pPr/>
              <a:t>8/6/19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689059-3C2E-4EE2-A9E7-74DCB1987FAC}" type="slidenum">
              <a:rPr lang="en-US" smtClean="0"/>
              <a:pPr/>
              <a:t>‹#›</a:t>
            </a:fld>
            <a:endParaRPr lang="en-US"/>
          </a:p>
        </p:txBody>
      </p:sp>
    </p:spTree>
    <p:extLst>
      <p:ext uri="{BB962C8B-B14F-4D97-AF65-F5344CB8AC3E}">
        <p14:creationId xmlns:p14="http://schemas.microsoft.com/office/powerpoint/2010/main" val="421707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AC17D1-45C2-49B7-9232-AE8AA9545B93}" type="datetimeFigureOut">
              <a:rPr lang="en-US" smtClean="0"/>
              <a:pPr/>
              <a:t>8/6/19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689059-3C2E-4EE2-A9E7-74DCB1987FAC}" type="slidenum">
              <a:rPr lang="en-US" smtClean="0"/>
              <a:pPr/>
              <a:t>‹#›</a:t>
            </a:fld>
            <a:endParaRPr lang="en-US"/>
          </a:p>
        </p:txBody>
      </p:sp>
    </p:spTree>
    <p:extLst>
      <p:ext uri="{BB962C8B-B14F-4D97-AF65-F5344CB8AC3E}">
        <p14:creationId xmlns:p14="http://schemas.microsoft.com/office/powerpoint/2010/main" val="257071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2"/>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AC17D1-45C2-49B7-9232-AE8AA9545B93}" type="datetimeFigureOut">
              <a:rPr lang="en-US" smtClean="0"/>
              <a:pPr/>
              <a:t>8/6/19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89059-3C2E-4EE2-A9E7-74DCB1987FAC}" type="slidenum">
              <a:rPr lang="en-US" smtClean="0"/>
              <a:pPr/>
              <a:t>‹#›</a:t>
            </a:fld>
            <a:endParaRPr lang="en-US"/>
          </a:p>
        </p:txBody>
      </p:sp>
    </p:spTree>
    <p:extLst>
      <p:ext uri="{BB962C8B-B14F-4D97-AF65-F5344CB8AC3E}">
        <p14:creationId xmlns:p14="http://schemas.microsoft.com/office/powerpoint/2010/main" val="1179512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8" indent="0">
              <a:buNone/>
              <a:defRPr sz="2800"/>
            </a:lvl2pPr>
            <a:lvl3pPr marL="914296" indent="0">
              <a:buNone/>
              <a:defRPr sz="2300"/>
            </a:lvl3pPr>
            <a:lvl4pPr marL="1371445" indent="0">
              <a:buNone/>
              <a:defRPr sz="2000"/>
            </a:lvl4pPr>
            <a:lvl5pPr marL="1828592" indent="0">
              <a:buNone/>
              <a:defRPr sz="2000"/>
            </a:lvl5pPr>
            <a:lvl6pPr marL="2285740" indent="0">
              <a:buNone/>
              <a:defRPr sz="2000"/>
            </a:lvl6pPr>
            <a:lvl7pPr marL="2742888" indent="0">
              <a:buNone/>
              <a:defRPr sz="2000"/>
            </a:lvl7pPr>
            <a:lvl8pPr marL="3200036" indent="0">
              <a:buNone/>
              <a:defRPr sz="2000"/>
            </a:lvl8pPr>
            <a:lvl9pPr marL="3657184" indent="0">
              <a:buNone/>
              <a:defRPr sz="2000"/>
            </a:lvl9pPr>
          </a:lstStyle>
          <a:p>
            <a:endParaRPr lang="en-US"/>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AC17D1-45C2-49B7-9232-AE8AA9545B93}" type="datetimeFigureOut">
              <a:rPr lang="en-US" smtClean="0"/>
              <a:pPr/>
              <a:t>8/6/19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89059-3C2E-4EE2-A9E7-74DCB1987FAC}" type="slidenum">
              <a:rPr lang="en-US" smtClean="0"/>
              <a:pPr/>
              <a:t>‹#›</a:t>
            </a:fld>
            <a:endParaRPr lang="en-US"/>
          </a:p>
        </p:txBody>
      </p:sp>
    </p:spTree>
    <p:extLst>
      <p:ext uri="{BB962C8B-B14F-4D97-AF65-F5344CB8AC3E}">
        <p14:creationId xmlns:p14="http://schemas.microsoft.com/office/powerpoint/2010/main" val="416771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29" tIns="45715" rIns="91429" bIns="45715"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29" tIns="45715" rIns="91429" bIns="4571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lIns="91429" tIns="45715" rIns="91429" bIns="45715" rtlCol="0" anchor="ctr"/>
          <a:lstStyle>
            <a:lvl1pPr algn="l">
              <a:defRPr sz="1200">
                <a:solidFill>
                  <a:schemeClr val="tx1">
                    <a:tint val="75000"/>
                  </a:schemeClr>
                </a:solidFill>
                <a:latin typeface="Arial Unicode MS" pitchFamily="34" charset="-128"/>
              </a:defRPr>
            </a:lvl1pPr>
          </a:lstStyle>
          <a:p>
            <a:fld id="{A0AC17D1-45C2-49B7-9232-AE8AA9545B93}" type="datetimeFigureOut">
              <a:rPr lang="en-US" smtClean="0"/>
              <a:pPr/>
              <a:t>8/6/19</a:t>
            </a:fld>
            <a:endParaRPr lang="en-US" dirty="0"/>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29" tIns="45715" rIns="91429" bIns="45715" rtlCol="0" anchor="ctr"/>
          <a:lstStyle>
            <a:lvl1pPr algn="ctr">
              <a:defRPr sz="1200">
                <a:solidFill>
                  <a:schemeClr val="tx1">
                    <a:tint val="75000"/>
                  </a:schemeClr>
                </a:solidFill>
                <a:latin typeface="Arial Unicode MS" pitchFamily="34" charset="-128"/>
              </a:defRPr>
            </a:lvl1pPr>
          </a:lstStyle>
          <a:p>
            <a:endParaRPr lang="en-US" dirty="0"/>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29" tIns="45715" rIns="91429" bIns="45715" rtlCol="0" anchor="ctr"/>
          <a:lstStyle>
            <a:lvl1pPr algn="r">
              <a:defRPr sz="1200">
                <a:solidFill>
                  <a:schemeClr val="tx1">
                    <a:tint val="75000"/>
                  </a:schemeClr>
                </a:solidFill>
                <a:latin typeface="Arial Unicode MS" pitchFamily="34" charset="-128"/>
              </a:defRPr>
            </a:lvl1pPr>
          </a:lstStyle>
          <a:p>
            <a:fld id="{AD689059-3C2E-4EE2-A9E7-74DCB1987FAC}" type="slidenum">
              <a:rPr lang="en-US" smtClean="0"/>
              <a:pPr/>
              <a:t>‹#›</a:t>
            </a:fld>
            <a:endParaRPr lang="en-US" dirty="0"/>
          </a:p>
        </p:txBody>
      </p:sp>
    </p:spTree>
    <p:extLst>
      <p:ext uri="{BB962C8B-B14F-4D97-AF65-F5344CB8AC3E}">
        <p14:creationId xmlns:p14="http://schemas.microsoft.com/office/powerpoint/2010/main" val="18276606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96" rtl="0" eaLnBrk="1" latinLnBrk="0" hangingPunct="1">
        <a:spcBef>
          <a:spcPct val="0"/>
        </a:spcBef>
        <a:buNone/>
        <a:defRPr sz="4300" kern="1200">
          <a:solidFill>
            <a:schemeClr val="tx1"/>
          </a:solidFill>
          <a:latin typeface="Arial Unicode MS" pitchFamily="34" charset="-128"/>
          <a:ea typeface="+mj-ea"/>
          <a:cs typeface="+mj-cs"/>
        </a:defRPr>
      </a:lvl1pPr>
    </p:titleStyle>
    <p:bodyStyle>
      <a:lvl1pPr marL="342861" indent="-342861" algn="l" defTabSz="914296" rtl="0" eaLnBrk="1" latinLnBrk="0" hangingPunct="1">
        <a:spcBef>
          <a:spcPct val="20000"/>
        </a:spcBef>
        <a:buSzPct val="100000"/>
        <a:buFontTx/>
        <a:buBlip>
          <a:blip r:embed="rId14"/>
        </a:buBlip>
        <a:defRPr sz="3200" kern="1200">
          <a:solidFill>
            <a:schemeClr val="tx1"/>
          </a:solidFill>
          <a:latin typeface="Arial Unicode MS" pitchFamily="34" charset="-128"/>
          <a:ea typeface="+mn-ea"/>
          <a:cs typeface="+mn-cs"/>
        </a:defRPr>
      </a:lvl1pPr>
      <a:lvl2pPr marL="742866" indent="-285717" algn="l" defTabSz="914296" rtl="0" eaLnBrk="1" latinLnBrk="0" hangingPunct="1">
        <a:spcBef>
          <a:spcPct val="20000"/>
        </a:spcBef>
        <a:buFont typeface="Arial" pitchFamily="34" charset="0"/>
        <a:buChar char="–"/>
        <a:defRPr sz="2800" kern="1200">
          <a:solidFill>
            <a:schemeClr val="tx1"/>
          </a:solidFill>
          <a:latin typeface="Arial Unicode MS" pitchFamily="34" charset="-128"/>
          <a:ea typeface="+mn-ea"/>
          <a:cs typeface="+mn-cs"/>
        </a:defRPr>
      </a:lvl2pPr>
      <a:lvl3pPr marL="1142870" indent="-228574" algn="l" defTabSz="914296" rtl="0" eaLnBrk="1" latinLnBrk="0" hangingPunct="1">
        <a:spcBef>
          <a:spcPct val="20000"/>
        </a:spcBef>
        <a:buFont typeface="Arial" pitchFamily="34" charset="0"/>
        <a:buChar char="•"/>
        <a:defRPr sz="2300" kern="1200">
          <a:solidFill>
            <a:schemeClr val="tx1"/>
          </a:solidFill>
          <a:latin typeface="Arial Unicode MS" pitchFamily="34" charset="-128"/>
          <a:ea typeface="+mn-ea"/>
          <a:cs typeface="+mn-cs"/>
        </a:defRPr>
      </a:lvl3pPr>
      <a:lvl4pPr marL="1600017" indent="-228574" algn="l" defTabSz="914296" rtl="0" eaLnBrk="1" latinLnBrk="0" hangingPunct="1">
        <a:spcBef>
          <a:spcPct val="20000"/>
        </a:spcBef>
        <a:buFont typeface="Arial" pitchFamily="34" charset="0"/>
        <a:buChar char="–"/>
        <a:defRPr sz="2000" kern="1200">
          <a:solidFill>
            <a:schemeClr val="tx1"/>
          </a:solidFill>
          <a:latin typeface="Arial Unicode MS" pitchFamily="34" charset="-128"/>
          <a:ea typeface="+mn-ea"/>
          <a:cs typeface="+mn-cs"/>
        </a:defRPr>
      </a:lvl4pPr>
      <a:lvl5pPr marL="2057166" indent="-228574" algn="l" defTabSz="914296" rtl="0" eaLnBrk="1" latinLnBrk="0" hangingPunct="1">
        <a:spcBef>
          <a:spcPct val="20000"/>
        </a:spcBef>
        <a:buFont typeface="Arial" pitchFamily="34" charset="0"/>
        <a:buChar char="»"/>
        <a:defRPr sz="2000" kern="1200">
          <a:solidFill>
            <a:schemeClr val="tx1"/>
          </a:solidFill>
          <a:latin typeface="Arial Unicode MS" pitchFamily="34" charset="-128"/>
          <a:ea typeface="+mn-ea"/>
          <a:cs typeface="+mn-cs"/>
        </a:defRPr>
      </a:lvl5pPr>
      <a:lvl6pPr marL="2514314"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png"/><Relationship Id="rId12" Type="http://schemas.openxmlformats.org/officeDocument/2006/relationships/image" Target="../media/image9.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8.png"/><Relationship Id="rId5" Type="http://schemas.openxmlformats.org/officeDocument/2006/relationships/diagramColors" Target="../diagrams/colors1.xml"/><Relationship Id="rId10" Type="http://schemas.openxmlformats.org/officeDocument/2006/relationships/image" Target="../media/image7.jpg"/><Relationship Id="rId4" Type="http://schemas.openxmlformats.org/officeDocument/2006/relationships/diagramQuickStyle" Target="../diagrams/quickStyle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emf"/><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hyperlink" Target="mailto:antaris@kth.se" TargetMode="External"/><Relationship Id="rId2" Type="http://schemas.openxmlformats.org/officeDocument/2006/relationships/hyperlink" Target="mailto:stefanos.antaris@hivestreaming.com"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2.em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Subtitle 2"/>
          <p:cNvSpPr txBox="1">
            <a:spLocks/>
          </p:cNvSpPr>
          <p:nvPr/>
        </p:nvSpPr>
        <p:spPr>
          <a:xfrm>
            <a:off x="583865" y="3894282"/>
            <a:ext cx="7909802" cy="1063503"/>
          </a:xfrm>
          <a:prstGeom prst="rect">
            <a:avLst/>
          </a:prstGeom>
        </p:spPr>
        <p:txBody>
          <a:bodyPr vert="horz" lIns="84396" tIns="42198" rIns="84396" bIns="42198" rtlCol="0">
            <a:normAutofit/>
          </a:bodyPr>
          <a:lstStyle>
            <a:lvl1pPr marL="0" indent="0" algn="ctr" defTabSz="914296" rtl="0" eaLnBrk="1" latinLnBrk="0" hangingPunct="1">
              <a:spcBef>
                <a:spcPct val="20000"/>
              </a:spcBef>
              <a:buFont typeface="Arial" pitchFamily="34" charset="0"/>
              <a:buNone/>
              <a:defRPr sz="3200" kern="1200">
                <a:solidFill>
                  <a:schemeClr val="bg1"/>
                </a:solidFill>
                <a:latin typeface="Arial Unicode MS" pitchFamily="34" charset="-128"/>
                <a:ea typeface="+mn-ea"/>
                <a:cs typeface="+mn-cs"/>
              </a:defRPr>
            </a:lvl1pPr>
            <a:lvl2pPr marL="457148" indent="0" algn="ctr" defTabSz="914296" rtl="0" eaLnBrk="1" latinLnBrk="0" hangingPunct="1">
              <a:spcBef>
                <a:spcPct val="20000"/>
              </a:spcBef>
              <a:buFont typeface="Arial" pitchFamily="34" charset="0"/>
              <a:buNone/>
              <a:defRPr sz="2800" kern="1200">
                <a:solidFill>
                  <a:schemeClr val="tx1">
                    <a:tint val="75000"/>
                  </a:schemeClr>
                </a:solidFill>
                <a:latin typeface="Arial Unicode MS" pitchFamily="34" charset="-128"/>
                <a:ea typeface="+mn-ea"/>
                <a:cs typeface="+mn-cs"/>
              </a:defRPr>
            </a:lvl2pPr>
            <a:lvl3pPr marL="914296" indent="0" algn="ctr" defTabSz="914296" rtl="0" eaLnBrk="1" latinLnBrk="0" hangingPunct="1">
              <a:spcBef>
                <a:spcPct val="20000"/>
              </a:spcBef>
              <a:buFont typeface="Arial" pitchFamily="34" charset="0"/>
              <a:buNone/>
              <a:defRPr sz="2300" kern="1200">
                <a:solidFill>
                  <a:schemeClr val="tx1">
                    <a:tint val="75000"/>
                  </a:schemeClr>
                </a:solidFill>
                <a:latin typeface="Arial Unicode MS" pitchFamily="34" charset="-128"/>
                <a:ea typeface="+mn-ea"/>
                <a:cs typeface="+mn-cs"/>
              </a:defRPr>
            </a:lvl3pPr>
            <a:lvl4pPr marL="1371445" indent="0" algn="ctr" defTabSz="914296" rtl="0" eaLnBrk="1" latinLnBrk="0" hangingPunct="1">
              <a:spcBef>
                <a:spcPct val="20000"/>
              </a:spcBef>
              <a:buFont typeface="Arial" pitchFamily="34" charset="0"/>
              <a:buNone/>
              <a:defRPr sz="2000" kern="1200">
                <a:solidFill>
                  <a:schemeClr val="tx1">
                    <a:tint val="75000"/>
                  </a:schemeClr>
                </a:solidFill>
                <a:latin typeface="Arial Unicode MS" pitchFamily="34" charset="-128"/>
                <a:ea typeface="+mn-ea"/>
                <a:cs typeface="+mn-cs"/>
              </a:defRPr>
            </a:lvl4pPr>
            <a:lvl5pPr marL="1828592" indent="0" algn="ctr" defTabSz="914296" rtl="0" eaLnBrk="1" latinLnBrk="0" hangingPunct="1">
              <a:spcBef>
                <a:spcPct val="20000"/>
              </a:spcBef>
              <a:buFont typeface="Arial" pitchFamily="34" charset="0"/>
              <a:buNone/>
              <a:defRPr sz="2000" kern="1200">
                <a:solidFill>
                  <a:schemeClr val="tx1">
                    <a:tint val="75000"/>
                  </a:schemeClr>
                </a:solidFill>
                <a:latin typeface="Arial Unicode MS" pitchFamily="34" charset="-128"/>
                <a:ea typeface="+mn-ea"/>
                <a:cs typeface="+mn-cs"/>
              </a:defRPr>
            </a:lvl5pPr>
            <a:lvl6pPr marL="2285740" indent="0" algn="ctr" defTabSz="914296"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2888" indent="0" algn="ctr" defTabSz="914296"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036" indent="0" algn="ctr" defTabSz="914296"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184" indent="0" algn="ctr" defTabSz="914296"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sv-SE" sz="1662" i="1" dirty="0">
              <a:latin typeface="Arial"/>
              <a:cs typeface="Arial"/>
            </a:endParaRPr>
          </a:p>
        </p:txBody>
      </p:sp>
      <p:sp>
        <p:nvSpPr>
          <p:cNvPr id="14" name="Title 1"/>
          <p:cNvSpPr txBox="1">
            <a:spLocks/>
          </p:cNvSpPr>
          <p:nvPr/>
        </p:nvSpPr>
        <p:spPr>
          <a:xfrm>
            <a:off x="312003" y="2127319"/>
            <a:ext cx="8440615" cy="797626"/>
          </a:xfrm>
          <a:prstGeom prst="rect">
            <a:avLst/>
          </a:prstGeom>
          <a:effectLst/>
        </p:spPr>
        <p:txBody>
          <a:bodyPr vert="horz" lIns="84396" tIns="42198" rIns="84396" bIns="42198" rtlCol="0" anchor="ctr">
            <a:normAutofit fontScale="97500" lnSpcReduction="10000"/>
          </a:bodyPr>
          <a:lstStyle>
            <a:lvl1pPr algn="ctr" defTabSz="914296" rtl="0" eaLnBrk="1" latinLnBrk="0" hangingPunct="1">
              <a:spcBef>
                <a:spcPct val="0"/>
              </a:spcBef>
              <a:buNone/>
              <a:defRPr sz="4300" kern="1200">
                <a:solidFill>
                  <a:srgbClr val="FFFFFF"/>
                </a:solidFill>
                <a:latin typeface="Arial Unicode MS" pitchFamily="34" charset="-128"/>
                <a:ea typeface="+mj-ea"/>
                <a:cs typeface="+mj-cs"/>
              </a:defRPr>
            </a:lvl1pPr>
          </a:lstStyle>
          <a:p>
            <a:r>
              <a:rPr lang="en-US" sz="4985" dirty="0">
                <a:latin typeface="Arial"/>
                <a:cs typeface="Arial"/>
              </a:rPr>
              <a:t>Hive Streaming</a:t>
            </a:r>
          </a:p>
        </p:txBody>
      </p:sp>
      <p:sp>
        <p:nvSpPr>
          <p:cNvPr id="15" name="Subtitle 2"/>
          <p:cNvSpPr>
            <a:spLocks noGrp="1"/>
          </p:cNvSpPr>
          <p:nvPr>
            <p:ph type="subTitle" idx="1"/>
          </p:nvPr>
        </p:nvSpPr>
        <p:spPr>
          <a:xfrm>
            <a:off x="318459" y="3140967"/>
            <a:ext cx="8440614" cy="1506629"/>
          </a:xfrm>
        </p:spPr>
        <p:txBody>
          <a:bodyPr>
            <a:normAutofit fontScale="70000" lnSpcReduction="20000"/>
          </a:bodyPr>
          <a:lstStyle/>
          <a:p>
            <a:r>
              <a:rPr lang="en-US" sz="3400" dirty="0">
                <a:solidFill>
                  <a:srgbClr val="FFFFFF"/>
                </a:solidFill>
                <a:latin typeface="Arial"/>
                <a:cs typeface="Arial"/>
              </a:rPr>
              <a:t>Boost Enterprise Video Streaming with Machine Learning</a:t>
            </a:r>
          </a:p>
          <a:p>
            <a:r>
              <a:rPr lang="en-US" sz="2031" dirty="0">
                <a:solidFill>
                  <a:srgbClr val="FFFFFF"/>
                </a:solidFill>
                <a:latin typeface="Arial"/>
                <a:cs typeface="Arial"/>
              </a:rPr>
              <a:t>Stefanos </a:t>
            </a:r>
            <a:r>
              <a:rPr lang="en-US" sz="2031" dirty="0" err="1">
                <a:solidFill>
                  <a:srgbClr val="FFFFFF"/>
                </a:solidFill>
                <a:latin typeface="Arial"/>
                <a:cs typeface="Arial"/>
              </a:rPr>
              <a:t>Antaris</a:t>
            </a:r>
            <a:endParaRPr lang="en-US" sz="2031" dirty="0">
              <a:solidFill>
                <a:srgbClr val="FFFFFF"/>
              </a:solidFill>
              <a:latin typeface="Arial"/>
              <a:cs typeface="Arial"/>
            </a:endParaRPr>
          </a:p>
          <a:p>
            <a:r>
              <a:rPr lang="en-US" sz="2031" dirty="0">
                <a:solidFill>
                  <a:srgbClr val="FFFFFF"/>
                </a:solidFill>
                <a:latin typeface="Arial"/>
                <a:cs typeface="Arial"/>
              </a:rPr>
              <a:t>Research Engineer</a:t>
            </a:r>
          </a:p>
          <a:p>
            <a:r>
              <a:rPr lang="en-US" sz="2031" dirty="0">
                <a:solidFill>
                  <a:srgbClr val="FFFFFF"/>
                </a:solidFill>
                <a:latin typeface="Arial"/>
                <a:cs typeface="Arial"/>
              </a:rPr>
              <a:t>Hive Streaming AB</a:t>
            </a:r>
          </a:p>
          <a:p>
            <a:r>
              <a:rPr lang="en-US" sz="2031" dirty="0">
                <a:solidFill>
                  <a:srgbClr val="FFFFFF"/>
                </a:solidFill>
                <a:latin typeface="Arial"/>
                <a:cs typeface="Arial"/>
              </a:rPr>
              <a:t>KTH Industrial PhD</a:t>
            </a:r>
          </a:p>
        </p:txBody>
      </p:sp>
      <p:cxnSp>
        <p:nvCxnSpPr>
          <p:cNvPr id="16" name="Straight Connector 15"/>
          <p:cNvCxnSpPr/>
          <p:nvPr/>
        </p:nvCxnSpPr>
        <p:spPr>
          <a:xfrm>
            <a:off x="1840765" y="2996952"/>
            <a:ext cx="5118107" cy="0"/>
          </a:xfrm>
          <a:prstGeom prst="line">
            <a:avLst/>
          </a:prstGeom>
          <a:ln w="28575" cmpd="sng">
            <a:solidFill>
              <a:srgbClr val="FC4E07"/>
            </a:solidFill>
          </a:ln>
          <a:effectLst/>
        </p:spPr>
        <p:style>
          <a:lnRef idx="2">
            <a:schemeClr val="accent1"/>
          </a:lnRef>
          <a:fillRef idx="0">
            <a:schemeClr val="accent1"/>
          </a:fillRef>
          <a:effectRef idx="1">
            <a:schemeClr val="accent1"/>
          </a:effectRef>
          <a:fontRef idx="minor">
            <a:schemeClr val="tx1"/>
          </a:fontRef>
        </p:style>
      </p:cxnSp>
      <p:sp>
        <p:nvSpPr>
          <p:cNvPr id="7" name="Subtitle 2">
            <a:extLst>
              <a:ext uri="{FF2B5EF4-FFF2-40B4-BE49-F238E27FC236}">
                <a16:creationId xmlns:a16="http://schemas.microsoft.com/office/drawing/2014/main" id="{563475FC-35D1-9945-9710-F26491B6BD5D}"/>
              </a:ext>
            </a:extLst>
          </p:cNvPr>
          <p:cNvSpPr txBox="1">
            <a:spLocks/>
          </p:cNvSpPr>
          <p:nvPr/>
        </p:nvSpPr>
        <p:spPr>
          <a:xfrm>
            <a:off x="395536" y="6370557"/>
            <a:ext cx="8440614" cy="686847"/>
          </a:xfrm>
          <a:prstGeom prst="rect">
            <a:avLst/>
          </a:prstGeom>
        </p:spPr>
        <p:txBody>
          <a:bodyPr vert="horz" lIns="91429" tIns="45715" rIns="91429" bIns="45715" rtlCol="0">
            <a:normAutofit/>
          </a:bodyPr>
          <a:lstStyle>
            <a:lvl1pPr marL="0" indent="0" algn="ctr" defTabSz="914296" rtl="0" eaLnBrk="1" latinLnBrk="0" hangingPunct="1">
              <a:spcBef>
                <a:spcPct val="20000"/>
              </a:spcBef>
              <a:buSzPct val="100000"/>
              <a:buFontTx/>
              <a:buNone/>
              <a:defRPr sz="3200" kern="1200">
                <a:solidFill>
                  <a:schemeClr val="tx1">
                    <a:tint val="75000"/>
                  </a:schemeClr>
                </a:solidFill>
                <a:latin typeface="Arial Unicode MS" pitchFamily="34" charset="-128"/>
                <a:ea typeface="+mn-ea"/>
                <a:cs typeface="+mn-cs"/>
              </a:defRPr>
            </a:lvl1pPr>
            <a:lvl2pPr marL="457148" indent="0" algn="ctr" defTabSz="914296" rtl="0" eaLnBrk="1" latinLnBrk="0" hangingPunct="1">
              <a:spcBef>
                <a:spcPct val="20000"/>
              </a:spcBef>
              <a:buFont typeface="Arial" pitchFamily="34" charset="0"/>
              <a:buNone/>
              <a:defRPr sz="2800" kern="1200">
                <a:solidFill>
                  <a:schemeClr val="tx1">
                    <a:tint val="75000"/>
                  </a:schemeClr>
                </a:solidFill>
                <a:latin typeface="Arial Unicode MS" pitchFamily="34" charset="-128"/>
                <a:ea typeface="+mn-ea"/>
                <a:cs typeface="+mn-cs"/>
              </a:defRPr>
            </a:lvl2pPr>
            <a:lvl3pPr marL="914296" indent="0" algn="ctr" defTabSz="914296" rtl="0" eaLnBrk="1" latinLnBrk="0" hangingPunct="1">
              <a:spcBef>
                <a:spcPct val="20000"/>
              </a:spcBef>
              <a:buFont typeface="Arial" pitchFamily="34" charset="0"/>
              <a:buNone/>
              <a:defRPr sz="2300" kern="1200">
                <a:solidFill>
                  <a:schemeClr val="tx1">
                    <a:tint val="75000"/>
                  </a:schemeClr>
                </a:solidFill>
                <a:latin typeface="Arial Unicode MS" pitchFamily="34" charset="-128"/>
                <a:ea typeface="+mn-ea"/>
                <a:cs typeface="+mn-cs"/>
              </a:defRPr>
            </a:lvl3pPr>
            <a:lvl4pPr marL="1371445" indent="0" algn="ctr" defTabSz="914296" rtl="0" eaLnBrk="1" latinLnBrk="0" hangingPunct="1">
              <a:spcBef>
                <a:spcPct val="20000"/>
              </a:spcBef>
              <a:buFont typeface="Arial" pitchFamily="34" charset="0"/>
              <a:buNone/>
              <a:defRPr sz="2000" kern="1200">
                <a:solidFill>
                  <a:schemeClr val="tx1">
                    <a:tint val="75000"/>
                  </a:schemeClr>
                </a:solidFill>
                <a:latin typeface="Arial Unicode MS" pitchFamily="34" charset="-128"/>
                <a:ea typeface="+mn-ea"/>
                <a:cs typeface="+mn-cs"/>
              </a:defRPr>
            </a:lvl4pPr>
            <a:lvl5pPr marL="1828592" indent="0" algn="ctr" defTabSz="914296" rtl="0" eaLnBrk="1" latinLnBrk="0" hangingPunct="1">
              <a:spcBef>
                <a:spcPct val="20000"/>
              </a:spcBef>
              <a:buFont typeface="Arial" pitchFamily="34" charset="0"/>
              <a:buNone/>
              <a:defRPr sz="2000" kern="1200">
                <a:solidFill>
                  <a:schemeClr val="tx1">
                    <a:tint val="75000"/>
                  </a:schemeClr>
                </a:solidFill>
                <a:latin typeface="Arial Unicode MS" pitchFamily="34" charset="-128"/>
                <a:ea typeface="+mn-ea"/>
                <a:cs typeface="+mn-cs"/>
              </a:defRPr>
            </a:lvl5pPr>
            <a:lvl6pPr marL="2285740" indent="0" algn="ctr" defTabSz="914296"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2888" indent="0" algn="ctr" defTabSz="914296"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036" indent="0" algn="ctr" defTabSz="914296"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184" indent="0" algn="ctr" defTabSz="914296"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sv-SE" sz="1600" dirty="0"/>
              <a:t>Big Data Summer </a:t>
            </a:r>
            <a:r>
              <a:rPr lang="sv-SE" sz="1600" dirty="0" err="1"/>
              <a:t>School</a:t>
            </a:r>
            <a:r>
              <a:rPr lang="sv-SE" sz="1600" dirty="0"/>
              <a:t> 2019</a:t>
            </a:r>
            <a:endParaRPr lang="en-US" sz="1200" dirty="0">
              <a:solidFill>
                <a:srgbClr val="FFFFFF"/>
              </a:solidFill>
              <a:latin typeface="Arial"/>
              <a:cs typeface="Arial"/>
            </a:endParaRPr>
          </a:p>
        </p:txBody>
      </p:sp>
    </p:spTree>
    <p:custDataLst>
      <p:tags r:id="rId1"/>
    </p:custDataLst>
    <p:extLst>
      <p:ext uri="{BB962C8B-B14F-4D97-AF65-F5344CB8AC3E}">
        <p14:creationId xmlns:p14="http://schemas.microsoft.com/office/powerpoint/2010/main" val="1484415387"/>
      </p:ext>
    </p:extLst>
  </p:cSld>
  <p:clrMapOvr>
    <a:masterClrMapping/>
  </p:clrMapOvr>
  <mc:AlternateContent xmlns:mc="http://schemas.openxmlformats.org/markup-compatibility/2006" xmlns:p14="http://schemas.microsoft.com/office/powerpoint/2010/main">
    <mc:Choice Requires="p14">
      <p:transition spd="slow" p14:dur="2000" advTm="3513"/>
    </mc:Choice>
    <mc:Fallback xmlns="">
      <p:transition spd="slow" advTm="35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EABB74-B8CA-5147-BF40-19757F549299}"/>
              </a:ext>
            </a:extLst>
          </p:cNvPr>
          <p:cNvSpPr>
            <a:spLocks noGrp="1"/>
          </p:cNvSpPr>
          <p:nvPr>
            <p:ph type="title"/>
          </p:nvPr>
        </p:nvSpPr>
        <p:spPr/>
        <p:txBody>
          <a:bodyPr>
            <a:normAutofit/>
          </a:bodyPr>
          <a:lstStyle/>
          <a:p>
            <a:r>
              <a:rPr lang="sv-SE" sz="3900" dirty="0" err="1"/>
              <a:t>Hive</a:t>
            </a:r>
            <a:r>
              <a:rPr lang="sv-SE" sz="3900" dirty="0"/>
              <a:t> </a:t>
            </a:r>
            <a:r>
              <a:rPr lang="sv-SE" sz="3900" dirty="0" err="1"/>
              <a:t>Clients</a:t>
            </a:r>
            <a:endParaRPr lang="sv-SE" sz="3900" dirty="0"/>
          </a:p>
        </p:txBody>
      </p:sp>
      <p:graphicFrame>
        <p:nvGraphicFramePr>
          <p:cNvPr id="7" name="Content Placeholder 6">
            <a:extLst>
              <a:ext uri="{FF2B5EF4-FFF2-40B4-BE49-F238E27FC236}">
                <a16:creationId xmlns:a16="http://schemas.microsoft.com/office/drawing/2014/main" id="{E901B674-3661-1A42-82B5-EB34C8C8DEED}"/>
              </a:ext>
            </a:extLst>
          </p:cNvPr>
          <p:cNvGraphicFramePr>
            <a:graphicFrameLocks noGrp="1"/>
          </p:cNvGraphicFramePr>
          <p:nvPr>
            <p:ph idx="1"/>
            <p:extLst>
              <p:ext uri="{D42A27DB-BD31-4B8C-83A1-F6EECF244321}">
                <p14:modId xmlns:p14="http://schemas.microsoft.com/office/powerpoint/2010/main" val="2920506135"/>
              </p:ext>
            </p:extLst>
          </p:nvPr>
        </p:nvGraphicFramePr>
        <p:xfrm>
          <a:off x="457200" y="1600200"/>
          <a:ext cx="8229600" cy="3779520"/>
        </p:xfrm>
        <a:graphic>
          <a:graphicData uri="http://schemas.openxmlformats.org/drawingml/2006/table">
            <a:tbl>
              <a:tblPr firstRow="1" bandRow="1">
                <a:tableStyleId>{9D7B26C5-4107-4FEC-AEDC-1716B250A1EF}</a:tableStyleId>
              </a:tblPr>
              <a:tblGrid>
                <a:gridCol w="2743200">
                  <a:extLst>
                    <a:ext uri="{9D8B030D-6E8A-4147-A177-3AD203B41FA5}">
                      <a16:colId xmlns:a16="http://schemas.microsoft.com/office/drawing/2014/main" val="959814302"/>
                    </a:ext>
                  </a:extLst>
                </a:gridCol>
                <a:gridCol w="2743200">
                  <a:extLst>
                    <a:ext uri="{9D8B030D-6E8A-4147-A177-3AD203B41FA5}">
                      <a16:colId xmlns:a16="http://schemas.microsoft.com/office/drawing/2014/main" val="3543456025"/>
                    </a:ext>
                  </a:extLst>
                </a:gridCol>
                <a:gridCol w="2743200">
                  <a:extLst>
                    <a:ext uri="{9D8B030D-6E8A-4147-A177-3AD203B41FA5}">
                      <a16:colId xmlns:a16="http://schemas.microsoft.com/office/drawing/2014/main" val="1260635984"/>
                    </a:ext>
                  </a:extLst>
                </a:gridCol>
              </a:tblGrid>
              <a:tr h="370840">
                <a:tc>
                  <a:txBody>
                    <a:bodyPr/>
                    <a:lstStyle/>
                    <a:p>
                      <a:endPar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Hive Agent</a:t>
                      </a:r>
                    </a:p>
                  </a:txBody>
                  <a:tcPr/>
                </a:tc>
                <a:tc>
                  <a:txBody>
                    <a:bodyPr/>
                    <a:lstStyle/>
                    <a:p>
                      <a:r>
                        <a:rPr lang="en-US" noProof="0">
                          <a:latin typeface="Arial Unicode MS" panose="020B0604020202020204" pitchFamily="34" charset="-128"/>
                          <a:ea typeface="Arial Unicode MS" panose="020B0604020202020204" pitchFamily="34" charset="-128"/>
                          <a:cs typeface="Arial Unicode MS" panose="020B0604020202020204" pitchFamily="34" charset="-128"/>
                        </a:rPr>
                        <a:t>Hive WebRTC</a:t>
                      </a:r>
                      <a:endParaRPr lang="en-US"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extLst>
                  <a:ext uri="{0D108BD9-81ED-4DB2-BD59-A6C34878D82A}">
                    <a16:rowId xmlns:a16="http://schemas.microsoft.com/office/drawing/2014/main" val="3165834877"/>
                  </a:ext>
                </a:extLst>
              </a:tr>
              <a:tr h="370840">
                <a:tc>
                  <a:txBody>
                    <a:bodyPr/>
                    <a:lstStyle/>
                    <a:p>
                      <a:r>
                        <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rPr>
                        <a:t>Programming language</a:t>
                      </a:r>
                    </a:p>
                  </a:txBody>
                  <a:tcPr/>
                </a:tc>
                <a:tc>
                  <a:txBody>
                    <a:bodyPr/>
                    <a:lstStyle/>
                    <a:p>
                      <a:r>
                        <a:rPr lang="en-US" noProof="0">
                          <a:latin typeface="Arial Unicode MS" panose="020B0604020202020204" pitchFamily="34" charset="-128"/>
                          <a:ea typeface="Arial Unicode MS" panose="020B0604020202020204" pitchFamily="34" charset="-128"/>
                          <a:cs typeface="Arial Unicode MS" panose="020B0604020202020204" pitchFamily="34" charset="-128"/>
                        </a:rPr>
                        <a:t>Java</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Typescript (</a:t>
                      </a:r>
                      <a:r>
                        <a:rPr lang="en-US" noProof="0" dirty="0" err="1">
                          <a:latin typeface="Arial Unicode MS" panose="020B0604020202020204" pitchFamily="34" charset="-128"/>
                          <a:ea typeface="Arial Unicode MS" panose="020B0604020202020204" pitchFamily="34" charset="-128"/>
                          <a:cs typeface="Arial Unicode MS" panose="020B0604020202020204" pitchFamily="34" charset="-128"/>
                        </a:rPr>
                        <a:t>Javascript</a:t>
                      </a:r>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a:t>
                      </a:r>
                    </a:p>
                  </a:txBody>
                  <a:tcPr/>
                </a:tc>
                <a:extLst>
                  <a:ext uri="{0D108BD9-81ED-4DB2-BD59-A6C34878D82A}">
                    <a16:rowId xmlns:a16="http://schemas.microsoft.com/office/drawing/2014/main" val="1909157145"/>
                  </a:ext>
                </a:extLst>
              </a:tr>
              <a:tr h="370840">
                <a:tc>
                  <a:txBody>
                    <a:bodyPr/>
                    <a:lstStyle/>
                    <a:p>
                      <a:r>
                        <a:rPr lang="en-US" b="1" noProof="0">
                          <a:latin typeface="Arial Unicode MS" panose="020B0604020202020204" pitchFamily="34" charset="-128"/>
                          <a:ea typeface="Arial Unicode MS" panose="020B0604020202020204" pitchFamily="34" charset="-128"/>
                          <a:cs typeface="Arial Unicode MS" panose="020B0604020202020204" pitchFamily="34" charset="-128"/>
                        </a:rPr>
                        <a:t>Deployment</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Agent installed as a service</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No installation</a:t>
                      </a:r>
                    </a:p>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Runs on browser</a:t>
                      </a:r>
                    </a:p>
                  </a:txBody>
                  <a:tcPr/>
                </a:tc>
                <a:extLst>
                  <a:ext uri="{0D108BD9-81ED-4DB2-BD59-A6C34878D82A}">
                    <a16:rowId xmlns:a16="http://schemas.microsoft.com/office/drawing/2014/main" val="500770668"/>
                  </a:ext>
                </a:extLst>
              </a:tr>
              <a:tr h="370840">
                <a:tc>
                  <a:txBody>
                    <a:bodyPr/>
                    <a:lstStyle/>
                    <a:p>
                      <a:r>
                        <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rPr>
                        <a:t>Compatibility</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Windows</a:t>
                      </a:r>
                    </a:p>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Mac OS</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All OSs</a:t>
                      </a:r>
                    </a:p>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WebRTC compatible browsers</a:t>
                      </a:r>
                    </a:p>
                  </a:txBody>
                  <a:tcPr/>
                </a:tc>
                <a:extLst>
                  <a:ext uri="{0D108BD9-81ED-4DB2-BD59-A6C34878D82A}">
                    <a16:rowId xmlns:a16="http://schemas.microsoft.com/office/drawing/2014/main" val="4241477767"/>
                  </a:ext>
                </a:extLst>
              </a:tr>
              <a:tr h="370840">
                <a:tc>
                  <a:txBody>
                    <a:bodyPr/>
                    <a:lstStyle/>
                    <a:p>
                      <a:r>
                        <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rPr>
                        <a:t>Generic Peer Discovery</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Tracker</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Tracker</a:t>
                      </a:r>
                    </a:p>
                  </a:txBody>
                  <a:tcPr/>
                </a:tc>
                <a:extLst>
                  <a:ext uri="{0D108BD9-81ED-4DB2-BD59-A6C34878D82A}">
                    <a16:rowId xmlns:a16="http://schemas.microsoft.com/office/drawing/2014/main" val="424167036"/>
                  </a:ext>
                </a:extLst>
              </a:tr>
              <a:tr h="370840">
                <a:tc>
                  <a:txBody>
                    <a:bodyPr/>
                    <a:lstStyle/>
                    <a:p>
                      <a:r>
                        <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rPr>
                        <a:t>Lan Peer Discovery</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UDP Broadcast</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NO</a:t>
                      </a:r>
                    </a:p>
                  </a:txBody>
                  <a:tcPr/>
                </a:tc>
                <a:extLst>
                  <a:ext uri="{0D108BD9-81ED-4DB2-BD59-A6C34878D82A}">
                    <a16:rowId xmlns:a16="http://schemas.microsoft.com/office/drawing/2014/main" val="1340387960"/>
                  </a:ext>
                </a:extLst>
              </a:tr>
              <a:tr h="370840">
                <a:tc>
                  <a:txBody>
                    <a:bodyPr/>
                    <a:lstStyle/>
                    <a:p>
                      <a:endPar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endParaRPr lang="en-US" noProof="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endParaRPr lang="en-US"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extLst>
                  <a:ext uri="{0D108BD9-81ED-4DB2-BD59-A6C34878D82A}">
                    <a16:rowId xmlns:a16="http://schemas.microsoft.com/office/drawing/2014/main" val="2921061014"/>
                  </a:ext>
                </a:extLst>
              </a:tr>
              <a:tr h="370840">
                <a:tc>
                  <a:txBody>
                    <a:bodyPr/>
                    <a:lstStyle/>
                    <a:p>
                      <a:endPar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endParaRPr lang="en-US" noProof="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endParaRPr lang="en-US"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extLst>
                  <a:ext uri="{0D108BD9-81ED-4DB2-BD59-A6C34878D82A}">
                    <a16:rowId xmlns:a16="http://schemas.microsoft.com/office/drawing/2014/main" val="4158119414"/>
                  </a:ext>
                </a:extLst>
              </a:tr>
            </a:tbl>
          </a:graphicData>
        </a:graphic>
      </p:graphicFrame>
    </p:spTree>
    <p:extLst>
      <p:ext uri="{BB962C8B-B14F-4D97-AF65-F5344CB8AC3E}">
        <p14:creationId xmlns:p14="http://schemas.microsoft.com/office/powerpoint/2010/main" val="3850512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7DEC-F141-CE48-85C7-44DD245979F0}"/>
              </a:ext>
            </a:extLst>
          </p:cNvPr>
          <p:cNvSpPr>
            <a:spLocks noGrp="1"/>
          </p:cNvSpPr>
          <p:nvPr>
            <p:ph type="title"/>
          </p:nvPr>
        </p:nvSpPr>
        <p:spPr/>
        <p:txBody>
          <a:bodyPr>
            <a:normAutofit fontScale="90000"/>
          </a:bodyPr>
          <a:lstStyle/>
          <a:p>
            <a:r>
              <a:rPr lang="en-US" dirty="0"/>
              <a:t> Challenge 1 – Deployment Monitoring</a:t>
            </a:r>
          </a:p>
        </p:txBody>
      </p:sp>
      <p:pic>
        <p:nvPicPr>
          <p:cNvPr id="5" name="Content Placeholder 4" descr="A close up of a device&#10;&#10;Description automatically generated">
            <a:extLst>
              <a:ext uri="{FF2B5EF4-FFF2-40B4-BE49-F238E27FC236}">
                <a16:creationId xmlns:a16="http://schemas.microsoft.com/office/drawing/2014/main" id="{CCCE728F-6EDF-1D41-9812-88389A44EA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01959"/>
            <a:ext cx="8229600" cy="2109369"/>
          </a:xfrm>
        </p:spPr>
      </p:pic>
      <p:pic>
        <p:nvPicPr>
          <p:cNvPr id="4" name="Picture 3" descr="A screen shot of a computer&#10;&#10;Description automatically generated">
            <a:extLst>
              <a:ext uri="{FF2B5EF4-FFF2-40B4-BE49-F238E27FC236}">
                <a16:creationId xmlns:a16="http://schemas.microsoft.com/office/drawing/2014/main" id="{1EF8CDA6-D2CA-5046-9831-C04686099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611328"/>
            <a:ext cx="8229600" cy="2109369"/>
          </a:xfrm>
          <a:prstGeom prst="rect">
            <a:avLst/>
          </a:prstGeom>
        </p:spPr>
      </p:pic>
    </p:spTree>
    <p:extLst>
      <p:ext uri="{BB962C8B-B14F-4D97-AF65-F5344CB8AC3E}">
        <p14:creationId xmlns:p14="http://schemas.microsoft.com/office/powerpoint/2010/main" val="255158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1200-86E2-F34A-A91A-3F7FB8CC1862}"/>
              </a:ext>
            </a:extLst>
          </p:cNvPr>
          <p:cNvSpPr>
            <a:spLocks noGrp="1"/>
          </p:cNvSpPr>
          <p:nvPr>
            <p:ph type="title"/>
          </p:nvPr>
        </p:nvSpPr>
        <p:spPr/>
        <p:txBody>
          <a:bodyPr>
            <a:normAutofit fontScale="90000"/>
          </a:bodyPr>
          <a:lstStyle/>
          <a:p>
            <a:r>
              <a:rPr lang="en-US" dirty="0"/>
              <a:t>Challenge 1 – Deployment Monitoring</a:t>
            </a:r>
          </a:p>
        </p:txBody>
      </p:sp>
      <p:sp>
        <p:nvSpPr>
          <p:cNvPr id="3" name="Content Placeholder 2">
            <a:extLst>
              <a:ext uri="{FF2B5EF4-FFF2-40B4-BE49-F238E27FC236}">
                <a16:creationId xmlns:a16="http://schemas.microsoft.com/office/drawing/2014/main" id="{CA6A8491-3859-1643-912A-C851592DD051}"/>
              </a:ext>
            </a:extLst>
          </p:cNvPr>
          <p:cNvSpPr>
            <a:spLocks noGrp="1"/>
          </p:cNvSpPr>
          <p:nvPr>
            <p:ph idx="1"/>
          </p:nvPr>
        </p:nvSpPr>
        <p:spPr/>
        <p:txBody>
          <a:bodyPr/>
          <a:lstStyle/>
          <a:p>
            <a:r>
              <a:rPr lang="en-US" dirty="0"/>
              <a:t>Detect anomalies</a:t>
            </a:r>
          </a:p>
          <a:p>
            <a:pPr lvl="1"/>
            <a:r>
              <a:rPr lang="en-US" dirty="0"/>
              <a:t>User-defined thresholds</a:t>
            </a:r>
          </a:p>
          <a:p>
            <a:pPr lvl="1"/>
            <a:r>
              <a:rPr lang="en-US" dirty="0"/>
              <a:t>Statistic thresholds</a:t>
            </a:r>
          </a:p>
          <a:p>
            <a:r>
              <a:rPr lang="en-US" dirty="0"/>
              <a:t>What threshold?</a:t>
            </a:r>
          </a:p>
          <a:p>
            <a:r>
              <a:rPr lang="en-US" dirty="0"/>
              <a:t>Lag delay?</a:t>
            </a:r>
          </a:p>
          <a:p>
            <a:endParaRPr lang="en-US" dirty="0"/>
          </a:p>
        </p:txBody>
      </p:sp>
      <p:pic>
        <p:nvPicPr>
          <p:cNvPr id="4" name="Content Placeholder 4" descr="A close up of a device&#10;&#10;Description automatically generated">
            <a:extLst>
              <a:ext uri="{FF2B5EF4-FFF2-40B4-BE49-F238E27FC236}">
                <a16:creationId xmlns:a16="http://schemas.microsoft.com/office/drawing/2014/main" id="{55556B7D-4CDE-9542-BB8C-312C06D74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473992"/>
            <a:ext cx="8229600" cy="2109369"/>
          </a:xfrm>
          <a:prstGeom prst="rect">
            <a:avLst/>
          </a:prstGeom>
        </p:spPr>
      </p:pic>
      <p:sp>
        <p:nvSpPr>
          <p:cNvPr id="6" name="Rectangle 5">
            <a:extLst>
              <a:ext uri="{FF2B5EF4-FFF2-40B4-BE49-F238E27FC236}">
                <a16:creationId xmlns:a16="http://schemas.microsoft.com/office/drawing/2014/main" id="{1D5DF775-DF55-1142-90F1-B12A6A6CB5D2}"/>
              </a:ext>
            </a:extLst>
          </p:cNvPr>
          <p:cNvSpPr/>
          <p:nvPr/>
        </p:nvSpPr>
        <p:spPr>
          <a:xfrm>
            <a:off x="2483768" y="5445224"/>
            <a:ext cx="216024" cy="1054685"/>
          </a:xfrm>
          <a:prstGeom prst="rect">
            <a:avLst/>
          </a:prstGeom>
          <a:noFill/>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3C8942D7-52CA-2341-ABEE-5A39E00E4104}"/>
              </a:ext>
            </a:extLst>
          </p:cNvPr>
          <p:cNvSpPr/>
          <p:nvPr/>
        </p:nvSpPr>
        <p:spPr>
          <a:xfrm>
            <a:off x="5940152" y="5071482"/>
            <a:ext cx="216024" cy="1054685"/>
          </a:xfrm>
          <a:prstGeom prst="rect">
            <a:avLst/>
          </a:prstGeom>
          <a:noFill/>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BFC2EB3-286B-0748-A461-9B0696EBDC8E}"/>
              </a:ext>
            </a:extLst>
          </p:cNvPr>
          <p:cNvSpPr/>
          <p:nvPr/>
        </p:nvSpPr>
        <p:spPr>
          <a:xfrm>
            <a:off x="2051720" y="5520691"/>
            <a:ext cx="216024" cy="1054685"/>
          </a:xfrm>
          <a:prstGeom prst="rect">
            <a:avLst/>
          </a:prstGeom>
          <a:noFill/>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8777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0C04-A9D6-7949-A8C7-BDE481C4749E}"/>
              </a:ext>
            </a:extLst>
          </p:cNvPr>
          <p:cNvSpPr>
            <a:spLocks noGrp="1"/>
          </p:cNvSpPr>
          <p:nvPr>
            <p:ph type="title"/>
          </p:nvPr>
        </p:nvSpPr>
        <p:spPr/>
        <p:txBody>
          <a:bodyPr>
            <a:normAutofit fontScale="90000"/>
          </a:bodyPr>
          <a:lstStyle/>
          <a:p>
            <a:r>
              <a:rPr lang="en-US" dirty="0"/>
              <a:t>Challenge 1 – Deployment Monitoring</a:t>
            </a:r>
          </a:p>
        </p:txBody>
      </p:sp>
      <p:pic>
        <p:nvPicPr>
          <p:cNvPr id="6" name="Content Placeholder 5" descr="A close up of a piece of paper&#10;&#10;Description automatically generated">
            <a:extLst>
              <a:ext uri="{FF2B5EF4-FFF2-40B4-BE49-F238E27FC236}">
                <a16:creationId xmlns:a16="http://schemas.microsoft.com/office/drawing/2014/main" id="{049B2F3E-C2C8-744C-A90D-71E6114BB1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844824"/>
            <a:ext cx="6523136" cy="4277071"/>
          </a:xfrm>
        </p:spPr>
      </p:pic>
    </p:spTree>
    <p:extLst>
      <p:ext uri="{BB962C8B-B14F-4D97-AF65-F5344CB8AC3E}">
        <p14:creationId xmlns:p14="http://schemas.microsoft.com/office/powerpoint/2010/main" val="2640343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E3CA-5369-D24C-AEE3-8F16A48D056A}"/>
              </a:ext>
            </a:extLst>
          </p:cNvPr>
          <p:cNvSpPr>
            <a:spLocks noGrp="1"/>
          </p:cNvSpPr>
          <p:nvPr>
            <p:ph type="title"/>
          </p:nvPr>
        </p:nvSpPr>
        <p:spPr/>
        <p:txBody>
          <a:bodyPr>
            <a:normAutofit fontScale="90000"/>
          </a:bodyPr>
          <a:lstStyle/>
          <a:p>
            <a:r>
              <a:rPr lang="en-US" dirty="0"/>
              <a:t>Challenge 1 – Deployment Monitoring</a:t>
            </a:r>
          </a:p>
        </p:txBody>
      </p:sp>
      <p:pic>
        <p:nvPicPr>
          <p:cNvPr id="5" name="Content Placeholder 4" descr="A picture containing antenna, object, comb&#10;&#10;Description automatically generated">
            <a:extLst>
              <a:ext uri="{FF2B5EF4-FFF2-40B4-BE49-F238E27FC236}">
                <a16:creationId xmlns:a16="http://schemas.microsoft.com/office/drawing/2014/main" id="{E55ED14D-9808-8F4D-AD25-94AA3E4048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329" y="4293096"/>
            <a:ext cx="8229600" cy="1659632"/>
          </a:xfrm>
        </p:spPr>
      </p:pic>
      <p:pic>
        <p:nvPicPr>
          <p:cNvPr id="6" name="Content Placeholder 4" descr="A close up of a device&#10;&#10;Description automatically generated">
            <a:extLst>
              <a:ext uri="{FF2B5EF4-FFF2-40B4-BE49-F238E27FC236}">
                <a16:creationId xmlns:a16="http://schemas.microsoft.com/office/drawing/2014/main" id="{F409074B-0861-AC4A-BF76-DAFDDD0DF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84" y="2060848"/>
            <a:ext cx="8229600" cy="2109369"/>
          </a:xfrm>
          <a:prstGeom prst="rect">
            <a:avLst/>
          </a:prstGeom>
        </p:spPr>
      </p:pic>
    </p:spTree>
    <p:extLst>
      <p:ext uri="{BB962C8B-B14F-4D97-AF65-F5344CB8AC3E}">
        <p14:creationId xmlns:p14="http://schemas.microsoft.com/office/powerpoint/2010/main" val="1096823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7AA5-7748-CA4C-BC28-CA05E47F7C19}"/>
              </a:ext>
            </a:extLst>
          </p:cNvPr>
          <p:cNvSpPr>
            <a:spLocks noGrp="1"/>
          </p:cNvSpPr>
          <p:nvPr>
            <p:ph type="title"/>
          </p:nvPr>
        </p:nvSpPr>
        <p:spPr/>
        <p:txBody>
          <a:bodyPr/>
          <a:lstStyle/>
          <a:p>
            <a:r>
              <a:rPr lang="en-US" dirty="0"/>
              <a:t>Challenge 2 – P2P Locality</a:t>
            </a:r>
          </a:p>
        </p:txBody>
      </p:sp>
      <p:graphicFrame>
        <p:nvGraphicFramePr>
          <p:cNvPr id="4" name="Content Placeholder 6">
            <a:extLst>
              <a:ext uri="{FF2B5EF4-FFF2-40B4-BE49-F238E27FC236}">
                <a16:creationId xmlns:a16="http://schemas.microsoft.com/office/drawing/2014/main" id="{9144F5D6-03FE-8E4A-AFF9-499F073FFF01}"/>
              </a:ext>
            </a:extLst>
          </p:cNvPr>
          <p:cNvGraphicFramePr>
            <a:graphicFrameLocks noGrp="1"/>
          </p:cNvGraphicFramePr>
          <p:nvPr>
            <p:ph idx="1"/>
            <p:extLst>
              <p:ext uri="{D42A27DB-BD31-4B8C-83A1-F6EECF244321}">
                <p14:modId xmlns:p14="http://schemas.microsoft.com/office/powerpoint/2010/main" val="980974734"/>
              </p:ext>
            </p:extLst>
          </p:nvPr>
        </p:nvGraphicFramePr>
        <p:xfrm>
          <a:off x="457200" y="1916832"/>
          <a:ext cx="8229600" cy="3779520"/>
        </p:xfrm>
        <a:graphic>
          <a:graphicData uri="http://schemas.openxmlformats.org/drawingml/2006/table">
            <a:tbl>
              <a:tblPr firstRow="1" bandRow="1">
                <a:tableStyleId>{9D7B26C5-4107-4FEC-AEDC-1716B250A1EF}</a:tableStyleId>
              </a:tblPr>
              <a:tblGrid>
                <a:gridCol w="2743200">
                  <a:extLst>
                    <a:ext uri="{9D8B030D-6E8A-4147-A177-3AD203B41FA5}">
                      <a16:colId xmlns:a16="http://schemas.microsoft.com/office/drawing/2014/main" val="959814302"/>
                    </a:ext>
                  </a:extLst>
                </a:gridCol>
                <a:gridCol w="2743200">
                  <a:extLst>
                    <a:ext uri="{9D8B030D-6E8A-4147-A177-3AD203B41FA5}">
                      <a16:colId xmlns:a16="http://schemas.microsoft.com/office/drawing/2014/main" val="3543456025"/>
                    </a:ext>
                  </a:extLst>
                </a:gridCol>
                <a:gridCol w="2743200">
                  <a:extLst>
                    <a:ext uri="{9D8B030D-6E8A-4147-A177-3AD203B41FA5}">
                      <a16:colId xmlns:a16="http://schemas.microsoft.com/office/drawing/2014/main" val="1260635984"/>
                    </a:ext>
                  </a:extLst>
                </a:gridCol>
              </a:tblGrid>
              <a:tr h="370840">
                <a:tc>
                  <a:txBody>
                    <a:bodyPr/>
                    <a:lstStyle/>
                    <a:p>
                      <a:endPar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Hive Agent</a:t>
                      </a:r>
                    </a:p>
                  </a:txBody>
                  <a:tcPr/>
                </a:tc>
                <a:tc>
                  <a:txBody>
                    <a:bodyPr/>
                    <a:lstStyle/>
                    <a:p>
                      <a:r>
                        <a:rPr lang="en-US" noProof="0">
                          <a:latin typeface="Arial Unicode MS" panose="020B0604020202020204" pitchFamily="34" charset="-128"/>
                          <a:ea typeface="Arial Unicode MS" panose="020B0604020202020204" pitchFamily="34" charset="-128"/>
                          <a:cs typeface="Arial Unicode MS" panose="020B0604020202020204" pitchFamily="34" charset="-128"/>
                        </a:rPr>
                        <a:t>Hive WebRTC</a:t>
                      </a:r>
                      <a:endParaRPr lang="en-US"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extLst>
                  <a:ext uri="{0D108BD9-81ED-4DB2-BD59-A6C34878D82A}">
                    <a16:rowId xmlns:a16="http://schemas.microsoft.com/office/drawing/2014/main" val="3165834877"/>
                  </a:ext>
                </a:extLst>
              </a:tr>
              <a:tr h="370840">
                <a:tc>
                  <a:txBody>
                    <a:bodyPr/>
                    <a:lstStyle/>
                    <a:p>
                      <a:r>
                        <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rPr>
                        <a:t>Programming language</a:t>
                      </a:r>
                    </a:p>
                  </a:txBody>
                  <a:tcPr/>
                </a:tc>
                <a:tc>
                  <a:txBody>
                    <a:bodyPr/>
                    <a:lstStyle/>
                    <a:p>
                      <a:r>
                        <a:rPr lang="en-US" noProof="0">
                          <a:latin typeface="Arial Unicode MS" panose="020B0604020202020204" pitchFamily="34" charset="-128"/>
                          <a:ea typeface="Arial Unicode MS" panose="020B0604020202020204" pitchFamily="34" charset="-128"/>
                          <a:cs typeface="Arial Unicode MS" panose="020B0604020202020204" pitchFamily="34" charset="-128"/>
                        </a:rPr>
                        <a:t>Java</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Typescript (</a:t>
                      </a:r>
                      <a:r>
                        <a:rPr lang="en-US" noProof="0" dirty="0" err="1">
                          <a:latin typeface="Arial Unicode MS" panose="020B0604020202020204" pitchFamily="34" charset="-128"/>
                          <a:ea typeface="Arial Unicode MS" panose="020B0604020202020204" pitchFamily="34" charset="-128"/>
                          <a:cs typeface="Arial Unicode MS" panose="020B0604020202020204" pitchFamily="34" charset="-128"/>
                        </a:rPr>
                        <a:t>Javascript</a:t>
                      </a:r>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a:t>
                      </a:r>
                    </a:p>
                  </a:txBody>
                  <a:tcPr/>
                </a:tc>
                <a:extLst>
                  <a:ext uri="{0D108BD9-81ED-4DB2-BD59-A6C34878D82A}">
                    <a16:rowId xmlns:a16="http://schemas.microsoft.com/office/drawing/2014/main" val="1909157145"/>
                  </a:ext>
                </a:extLst>
              </a:tr>
              <a:tr h="370840">
                <a:tc>
                  <a:txBody>
                    <a:bodyPr/>
                    <a:lstStyle/>
                    <a:p>
                      <a:r>
                        <a:rPr lang="en-US" b="1" noProof="0">
                          <a:latin typeface="Arial Unicode MS" panose="020B0604020202020204" pitchFamily="34" charset="-128"/>
                          <a:ea typeface="Arial Unicode MS" panose="020B0604020202020204" pitchFamily="34" charset="-128"/>
                          <a:cs typeface="Arial Unicode MS" panose="020B0604020202020204" pitchFamily="34" charset="-128"/>
                        </a:rPr>
                        <a:t>Deployment</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Agent installed as a service</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No installation</a:t>
                      </a:r>
                    </a:p>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Runs on browser</a:t>
                      </a:r>
                    </a:p>
                  </a:txBody>
                  <a:tcPr/>
                </a:tc>
                <a:extLst>
                  <a:ext uri="{0D108BD9-81ED-4DB2-BD59-A6C34878D82A}">
                    <a16:rowId xmlns:a16="http://schemas.microsoft.com/office/drawing/2014/main" val="500770668"/>
                  </a:ext>
                </a:extLst>
              </a:tr>
              <a:tr h="370840">
                <a:tc>
                  <a:txBody>
                    <a:bodyPr/>
                    <a:lstStyle/>
                    <a:p>
                      <a:r>
                        <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rPr>
                        <a:t>Compatibility</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Windows</a:t>
                      </a:r>
                    </a:p>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Mac OS</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All OSs</a:t>
                      </a:r>
                    </a:p>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WebRTC compatible browsers</a:t>
                      </a:r>
                    </a:p>
                  </a:txBody>
                  <a:tcPr/>
                </a:tc>
                <a:extLst>
                  <a:ext uri="{0D108BD9-81ED-4DB2-BD59-A6C34878D82A}">
                    <a16:rowId xmlns:a16="http://schemas.microsoft.com/office/drawing/2014/main" val="4241477767"/>
                  </a:ext>
                </a:extLst>
              </a:tr>
              <a:tr h="370840">
                <a:tc>
                  <a:txBody>
                    <a:bodyPr/>
                    <a:lstStyle/>
                    <a:p>
                      <a:r>
                        <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rPr>
                        <a:t>Generic Peer Discovery</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Tracker</a:t>
                      </a:r>
                    </a:p>
                  </a:txBody>
                  <a:tcPr/>
                </a:tc>
                <a:tc>
                  <a:txBody>
                    <a:bodyPr/>
                    <a:lstStyle/>
                    <a:p>
                      <a:r>
                        <a:rPr lang="en-US" noProof="0" dirty="0">
                          <a:latin typeface="Arial Unicode MS" panose="020B0604020202020204" pitchFamily="34" charset="-128"/>
                          <a:ea typeface="Arial Unicode MS" panose="020B0604020202020204" pitchFamily="34" charset="-128"/>
                          <a:cs typeface="Arial Unicode MS" panose="020B0604020202020204" pitchFamily="34" charset="-128"/>
                        </a:rPr>
                        <a:t>Tracker</a:t>
                      </a:r>
                    </a:p>
                  </a:txBody>
                  <a:tcPr/>
                </a:tc>
                <a:extLst>
                  <a:ext uri="{0D108BD9-81ED-4DB2-BD59-A6C34878D82A}">
                    <a16:rowId xmlns:a16="http://schemas.microsoft.com/office/drawing/2014/main" val="424167036"/>
                  </a:ext>
                </a:extLst>
              </a:tr>
              <a:tr h="370840">
                <a:tc>
                  <a:txBody>
                    <a:bodyPr/>
                    <a:lstStyle/>
                    <a:p>
                      <a:r>
                        <a:rPr lang="en-US" b="1" noProof="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Lan Peer Discovery</a:t>
                      </a:r>
                    </a:p>
                  </a:txBody>
                  <a:tcPr/>
                </a:tc>
                <a:tc>
                  <a:txBody>
                    <a:bodyPr/>
                    <a:lstStyle/>
                    <a:p>
                      <a:r>
                        <a:rPr lang="en-US" noProof="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UDP Broadcast</a:t>
                      </a:r>
                    </a:p>
                  </a:txBody>
                  <a:tcPr/>
                </a:tc>
                <a:tc>
                  <a:txBody>
                    <a:bodyPr/>
                    <a:lstStyle/>
                    <a:p>
                      <a:r>
                        <a:rPr lang="en-US" noProof="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NO</a:t>
                      </a:r>
                    </a:p>
                  </a:txBody>
                  <a:tcPr/>
                </a:tc>
                <a:extLst>
                  <a:ext uri="{0D108BD9-81ED-4DB2-BD59-A6C34878D82A}">
                    <a16:rowId xmlns:a16="http://schemas.microsoft.com/office/drawing/2014/main" val="1340387960"/>
                  </a:ext>
                </a:extLst>
              </a:tr>
              <a:tr h="370840">
                <a:tc>
                  <a:txBody>
                    <a:bodyPr/>
                    <a:lstStyle/>
                    <a:p>
                      <a:endPar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endParaRPr lang="en-US" noProof="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endParaRPr lang="en-US"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extLst>
                  <a:ext uri="{0D108BD9-81ED-4DB2-BD59-A6C34878D82A}">
                    <a16:rowId xmlns:a16="http://schemas.microsoft.com/office/drawing/2014/main" val="2921061014"/>
                  </a:ext>
                </a:extLst>
              </a:tr>
              <a:tr h="370840">
                <a:tc>
                  <a:txBody>
                    <a:bodyPr/>
                    <a:lstStyle/>
                    <a:p>
                      <a:endParaRPr lang="en-US" b="1"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endParaRPr lang="en-US" noProof="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endParaRPr lang="en-US" noProof="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extLst>
                  <a:ext uri="{0D108BD9-81ED-4DB2-BD59-A6C34878D82A}">
                    <a16:rowId xmlns:a16="http://schemas.microsoft.com/office/drawing/2014/main" val="4158119414"/>
                  </a:ext>
                </a:extLst>
              </a:tr>
            </a:tbl>
          </a:graphicData>
        </a:graphic>
      </p:graphicFrame>
    </p:spTree>
    <p:extLst>
      <p:ext uri="{BB962C8B-B14F-4D97-AF65-F5344CB8AC3E}">
        <p14:creationId xmlns:p14="http://schemas.microsoft.com/office/powerpoint/2010/main" val="817030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3453-D3F3-B546-A6DF-88FF6D72518D}"/>
              </a:ext>
            </a:extLst>
          </p:cNvPr>
          <p:cNvSpPr>
            <a:spLocks noGrp="1"/>
          </p:cNvSpPr>
          <p:nvPr>
            <p:ph type="title"/>
          </p:nvPr>
        </p:nvSpPr>
        <p:spPr/>
        <p:txBody>
          <a:bodyPr>
            <a:normAutofit/>
          </a:bodyPr>
          <a:lstStyle/>
          <a:p>
            <a:r>
              <a:rPr lang="sv-SE" sz="3900" dirty="0" err="1"/>
              <a:t>Why</a:t>
            </a:r>
            <a:r>
              <a:rPr lang="sv-SE" sz="3900" dirty="0"/>
              <a:t> </a:t>
            </a:r>
            <a:r>
              <a:rPr lang="sv-SE" sz="3900" dirty="0" err="1"/>
              <a:t>locality</a:t>
            </a:r>
            <a:r>
              <a:rPr lang="sv-SE" sz="3900" dirty="0"/>
              <a:t> is </a:t>
            </a:r>
            <a:r>
              <a:rPr lang="sv-SE" sz="3900" dirty="0" err="1"/>
              <a:t>important</a:t>
            </a:r>
            <a:r>
              <a:rPr lang="sv-SE" sz="3900" dirty="0"/>
              <a:t>?</a:t>
            </a:r>
          </a:p>
        </p:txBody>
      </p:sp>
      <p:sp>
        <p:nvSpPr>
          <p:cNvPr id="37" name="Content Placeholder 36">
            <a:extLst>
              <a:ext uri="{FF2B5EF4-FFF2-40B4-BE49-F238E27FC236}">
                <a16:creationId xmlns:a16="http://schemas.microsoft.com/office/drawing/2014/main" id="{22E0BCDD-6488-8B4B-8F14-29397660688E}"/>
              </a:ext>
            </a:extLst>
          </p:cNvPr>
          <p:cNvSpPr>
            <a:spLocks noGrp="1"/>
          </p:cNvSpPr>
          <p:nvPr>
            <p:ph sz="half" idx="1"/>
          </p:nvPr>
        </p:nvSpPr>
        <p:spPr/>
        <p:txBody>
          <a:bodyPr/>
          <a:lstStyle/>
          <a:p>
            <a:r>
              <a:rPr lang="sv-SE" b="1" dirty="0" err="1"/>
              <a:t>Higher</a:t>
            </a:r>
            <a:r>
              <a:rPr lang="sv-SE" b="1" dirty="0"/>
              <a:t> </a:t>
            </a:r>
            <a:r>
              <a:rPr lang="sv-SE" b="1" dirty="0" err="1"/>
              <a:t>probability</a:t>
            </a:r>
            <a:r>
              <a:rPr lang="sv-SE" b="1" dirty="0"/>
              <a:t> </a:t>
            </a:r>
            <a:r>
              <a:rPr lang="sv-SE" dirty="0"/>
              <a:t>to </a:t>
            </a:r>
            <a:r>
              <a:rPr lang="sv-SE" dirty="0" err="1"/>
              <a:t>detect</a:t>
            </a:r>
            <a:r>
              <a:rPr lang="sv-SE" dirty="0"/>
              <a:t> </a:t>
            </a:r>
            <a:r>
              <a:rPr lang="sv-SE" dirty="0" err="1"/>
              <a:t>peers</a:t>
            </a:r>
            <a:r>
              <a:rPr lang="sv-SE" dirty="0"/>
              <a:t> in the same </a:t>
            </a:r>
            <a:r>
              <a:rPr lang="sv-SE" dirty="0" err="1"/>
              <a:t>office</a:t>
            </a:r>
            <a:endParaRPr lang="sv-SE" dirty="0"/>
          </a:p>
          <a:p>
            <a:r>
              <a:rPr lang="sv-SE" b="1" dirty="0" err="1"/>
              <a:t>Lower</a:t>
            </a:r>
            <a:r>
              <a:rPr lang="sv-SE" dirty="0"/>
              <a:t> </a:t>
            </a:r>
            <a:r>
              <a:rPr lang="sv-SE" dirty="0" err="1"/>
              <a:t>network</a:t>
            </a:r>
            <a:r>
              <a:rPr lang="sv-SE" dirty="0"/>
              <a:t> </a:t>
            </a:r>
            <a:r>
              <a:rPr lang="sv-SE" dirty="0" err="1"/>
              <a:t>traffic</a:t>
            </a:r>
            <a:r>
              <a:rPr lang="sv-SE" dirty="0"/>
              <a:t> </a:t>
            </a:r>
            <a:r>
              <a:rPr lang="sv-SE" dirty="0" err="1"/>
              <a:t>between</a:t>
            </a:r>
            <a:r>
              <a:rPr lang="sv-SE" dirty="0"/>
              <a:t> </a:t>
            </a:r>
            <a:r>
              <a:rPr lang="sv-SE" dirty="0" err="1"/>
              <a:t>offices</a:t>
            </a:r>
            <a:endParaRPr lang="sv-SE" dirty="0"/>
          </a:p>
          <a:p>
            <a:r>
              <a:rPr lang="sv-SE" b="1" dirty="0" err="1"/>
              <a:t>Lower</a:t>
            </a:r>
            <a:r>
              <a:rPr lang="sv-SE" dirty="0"/>
              <a:t> P2P </a:t>
            </a:r>
            <a:r>
              <a:rPr lang="sv-SE" dirty="0" err="1"/>
              <a:t>latency</a:t>
            </a:r>
            <a:endParaRPr lang="sv-SE" dirty="0"/>
          </a:p>
          <a:p>
            <a:r>
              <a:rPr lang="sv-SE" dirty="0"/>
              <a:t>Less CDN </a:t>
            </a:r>
            <a:r>
              <a:rPr lang="sv-SE" dirty="0" err="1"/>
              <a:t>requests</a:t>
            </a:r>
            <a:endParaRPr lang="sv-SE" dirty="0"/>
          </a:p>
          <a:p>
            <a:r>
              <a:rPr lang="sv-SE" dirty="0" err="1"/>
              <a:t>Lower</a:t>
            </a:r>
            <a:r>
              <a:rPr lang="sv-SE" dirty="0"/>
              <a:t> </a:t>
            </a:r>
            <a:r>
              <a:rPr lang="sv-SE" dirty="0" err="1"/>
              <a:t>probability</a:t>
            </a:r>
            <a:r>
              <a:rPr lang="sv-SE" dirty="0"/>
              <a:t> to </a:t>
            </a:r>
            <a:r>
              <a:rPr lang="sv-SE" b="1" dirty="0" err="1"/>
              <a:t>congest</a:t>
            </a:r>
            <a:r>
              <a:rPr lang="sv-SE" dirty="0"/>
              <a:t> the </a:t>
            </a:r>
            <a:r>
              <a:rPr lang="sv-SE" dirty="0" err="1"/>
              <a:t>network</a:t>
            </a:r>
            <a:endParaRPr lang="sv-SE" dirty="0"/>
          </a:p>
          <a:p>
            <a:pPr marL="0" indent="0">
              <a:buNone/>
            </a:pPr>
            <a:endParaRPr lang="sv-SE" dirty="0"/>
          </a:p>
          <a:p>
            <a:endParaRPr lang="sv-SE" dirty="0"/>
          </a:p>
        </p:txBody>
      </p:sp>
      <p:sp>
        <p:nvSpPr>
          <p:cNvPr id="92" name="Rounded Rectangle 91">
            <a:extLst>
              <a:ext uri="{FF2B5EF4-FFF2-40B4-BE49-F238E27FC236}">
                <a16:creationId xmlns:a16="http://schemas.microsoft.com/office/drawing/2014/main" id="{98359569-26C9-9548-AF30-DF1AC25BBF0C}"/>
              </a:ext>
            </a:extLst>
          </p:cNvPr>
          <p:cNvSpPr/>
          <p:nvPr/>
        </p:nvSpPr>
        <p:spPr>
          <a:xfrm>
            <a:off x="4515839" y="3576428"/>
            <a:ext cx="2110551" cy="22294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3" name="Picture 92">
            <a:extLst>
              <a:ext uri="{FF2B5EF4-FFF2-40B4-BE49-F238E27FC236}">
                <a16:creationId xmlns:a16="http://schemas.microsoft.com/office/drawing/2014/main" id="{8617A8D3-B31E-7443-9E6B-928803D68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459" y="1591800"/>
            <a:ext cx="596776" cy="596776"/>
          </a:xfrm>
          <a:prstGeom prst="rect">
            <a:avLst/>
          </a:prstGeom>
        </p:spPr>
      </p:pic>
      <p:sp>
        <p:nvSpPr>
          <p:cNvPr id="94" name="TextBox 93">
            <a:extLst>
              <a:ext uri="{FF2B5EF4-FFF2-40B4-BE49-F238E27FC236}">
                <a16:creationId xmlns:a16="http://schemas.microsoft.com/office/drawing/2014/main" id="{A5CBF880-76A9-5741-9BBF-BA8B5C22911B}"/>
              </a:ext>
            </a:extLst>
          </p:cNvPr>
          <p:cNvSpPr txBox="1"/>
          <p:nvPr/>
        </p:nvSpPr>
        <p:spPr>
          <a:xfrm>
            <a:off x="4922608" y="1687038"/>
            <a:ext cx="660189" cy="461665"/>
          </a:xfrm>
          <a:prstGeom prst="rect">
            <a:avLst/>
          </a:prstGeom>
          <a:noFill/>
        </p:spPr>
        <p:txBody>
          <a:bodyPr wrap="square" rtlCol="0">
            <a:spAutoFit/>
          </a:bodyPr>
          <a:lstStyle/>
          <a:p>
            <a:r>
              <a:rPr lang="en-US" sz="1200" dirty="0"/>
              <a:t>CDN EU</a:t>
            </a:r>
          </a:p>
        </p:txBody>
      </p:sp>
      <p:pic>
        <p:nvPicPr>
          <p:cNvPr id="95" name="Picture 94">
            <a:extLst>
              <a:ext uri="{FF2B5EF4-FFF2-40B4-BE49-F238E27FC236}">
                <a16:creationId xmlns:a16="http://schemas.microsoft.com/office/drawing/2014/main" id="{02752042-0EA9-1642-A7E7-A7E1C4D12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358" y="2734561"/>
            <a:ext cx="473472" cy="473472"/>
          </a:xfrm>
          <a:prstGeom prst="rect">
            <a:avLst/>
          </a:prstGeom>
        </p:spPr>
      </p:pic>
      <p:cxnSp>
        <p:nvCxnSpPr>
          <p:cNvPr id="96" name="Straight Arrow Connector 95">
            <a:extLst>
              <a:ext uri="{FF2B5EF4-FFF2-40B4-BE49-F238E27FC236}">
                <a16:creationId xmlns:a16="http://schemas.microsoft.com/office/drawing/2014/main" id="{65E7B1A0-8BB5-8C4F-9286-61CEE0162AC7}"/>
              </a:ext>
            </a:extLst>
          </p:cNvPr>
          <p:cNvCxnSpPr>
            <a:cxnSpLocks/>
            <a:stCxn id="95" idx="0"/>
            <a:endCxn id="93" idx="2"/>
          </p:cNvCxnSpPr>
          <p:nvPr/>
        </p:nvCxnSpPr>
        <p:spPr>
          <a:xfrm flipV="1">
            <a:off x="5470094" y="2188576"/>
            <a:ext cx="266753" cy="545985"/>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97" name="Content Placeholder 32">
            <a:extLst>
              <a:ext uri="{FF2B5EF4-FFF2-40B4-BE49-F238E27FC236}">
                <a16:creationId xmlns:a16="http://schemas.microsoft.com/office/drawing/2014/main" id="{A65A9B35-E35F-354C-81F1-0A40D3017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489" y="4513011"/>
            <a:ext cx="456306" cy="456306"/>
          </a:xfrm>
          <a:prstGeom prst="rect">
            <a:avLst/>
          </a:prstGeom>
        </p:spPr>
      </p:pic>
      <p:pic>
        <p:nvPicPr>
          <p:cNvPr id="98" name="Content Placeholder 32">
            <a:extLst>
              <a:ext uri="{FF2B5EF4-FFF2-40B4-BE49-F238E27FC236}">
                <a16:creationId xmlns:a16="http://schemas.microsoft.com/office/drawing/2014/main" id="{0DD9BC72-89D4-DF43-A0A4-2B6ED6800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5315412"/>
            <a:ext cx="456306" cy="456306"/>
          </a:xfrm>
          <a:prstGeom prst="rect">
            <a:avLst/>
          </a:prstGeom>
        </p:spPr>
      </p:pic>
      <p:pic>
        <p:nvPicPr>
          <p:cNvPr id="99" name="Content Placeholder 32">
            <a:extLst>
              <a:ext uri="{FF2B5EF4-FFF2-40B4-BE49-F238E27FC236}">
                <a16:creationId xmlns:a16="http://schemas.microsoft.com/office/drawing/2014/main" id="{9F247014-23A1-0844-A4E8-0EB6239A2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327" y="5315412"/>
            <a:ext cx="456306" cy="456306"/>
          </a:xfrm>
          <a:prstGeom prst="rect">
            <a:avLst/>
          </a:prstGeom>
        </p:spPr>
      </p:pic>
      <p:pic>
        <p:nvPicPr>
          <p:cNvPr id="100" name="Content Placeholder 32">
            <a:extLst>
              <a:ext uri="{FF2B5EF4-FFF2-40B4-BE49-F238E27FC236}">
                <a16:creationId xmlns:a16="http://schemas.microsoft.com/office/drawing/2014/main" id="{B4998516-DC71-1649-A078-1090E5C04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775" y="4398935"/>
            <a:ext cx="456306" cy="456306"/>
          </a:xfrm>
          <a:prstGeom prst="rect">
            <a:avLst/>
          </a:prstGeom>
        </p:spPr>
      </p:pic>
      <p:pic>
        <p:nvPicPr>
          <p:cNvPr id="101" name="Content Placeholder 32">
            <a:extLst>
              <a:ext uri="{FF2B5EF4-FFF2-40B4-BE49-F238E27FC236}">
                <a16:creationId xmlns:a16="http://schemas.microsoft.com/office/drawing/2014/main" id="{DA339C71-67A2-EC4C-BEC4-D5D51C77B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324" y="3720435"/>
            <a:ext cx="456306" cy="456306"/>
          </a:xfrm>
          <a:prstGeom prst="rect">
            <a:avLst/>
          </a:prstGeom>
          <a:effectLst/>
          <a:scene3d>
            <a:camera prst="orthographicFront"/>
            <a:lightRig rig="threePt" dir="t"/>
          </a:scene3d>
          <a:sp3d>
            <a:contourClr>
              <a:schemeClr val="tx1"/>
            </a:contourClr>
          </a:sp3d>
        </p:spPr>
      </p:pic>
      <p:cxnSp>
        <p:nvCxnSpPr>
          <p:cNvPr id="102" name="Straight Arrow Connector 101">
            <a:extLst>
              <a:ext uri="{FF2B5EF4-FFF2-40B4-BE49-F238E27FC236}">
                <a16:creationId xmlns:a16="http://schemas.microsoft.com/office/drawing/2014/main" id="{4E16FCC6-B407-2E43-9A1F-91ADD439D333}"/>
              </a:ext>
            </a:extLst>
          </p:cNvPr>
          <p:cNvCxnSpPr>
            <a:cxnSpLocks/>
            <a:endCxn id="95" idx="2"/>
          </p:cNvCxnSpPr>
          <p:nvPr/>
        </p:nvCxnSpPr>
        <p:spPr>
          <a:xfrm flipV="1">
            <a:off x="5460957" y="3208033"/>
            <a:ext cx="9137" cy="34222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06" name="Straight Arrow Connector 105">
            <a:extLst>
              <a:ext uri="{FF2B5EF4-FFF2-40B4-BE49-F238E27FC236}">
                <a16:creationId xmlns:a16="http://schemas.microsoft.com/office/drawing/2014/main" id="{D985F571-5AC2-C947-B425-F9B9B5594EC8}"/>
              </a:ext>
            </a:extLst>
          </p:cNvPr>
          <p:cNvCxnSpPr>
            <a:cxnSpLocks/>
            <a:stCxn id="97" idx="3"/>
            <a:endCxn id="99" idx="0"/>
          </p:cNvCxnSpPr>
          <p:nvPr/>
        </p:nvCxnSpPr>
        <p:spPr>
          <a:xfrm>
            <a:off x="5121795" y="4741164"/>
            <a:ext cx="1133685" cy="57424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07" name="Straight Arrow Connector 106">
            <a:extLst>
              <a:ext uri="{FF2B5EF4-FFF2-40B4-BE49-F238E27FC236}">
                <a16:creationId xmlns:a16="http://schemas.microsoft.com/office/drawing/2014/main" id="{6351E7FD-82EF-0B45-B9FE-38BECBBF5213}"/>
              </a:ext>
            </a:extLst>
          </p:cNvPr>
          <p:cNvCxnSpPr>
            <a:cxnSpLocks/>
            <a:stCxn id="98" idx="3"/>
            <a:endCxn id="99" idx="1"/>
          </p:cNvCxnSpPr>
          <p:nvPr/>
        </p:nvCxnSpPr>
        <p:spPr>
          <a:xfrm>
            <a:off x="5028306" y="5543565"/>
            <a:ext cx="999021"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108" name="Content Placeholder 32">
            <a:extLst>
              <a:ext uri="{FF2B5EF4-FFF2-40B4-BE49-F238E27FC236}">
                <a16:creationId xmlns:a16="http://schemas.microsoft.com/office/drawing/2014/main" id="{69B74D10-A37A-184C-B1C7-864C6BB08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323" y="4547171"/>
            <a:ext cx="456306" cy="456306"/>
          </a:xfrm>
          <a:prstGeom prst="rect">
            <a:avLst/>
          </a:prstGeom>
        </p:spPr>
      </p:pic>
      <p:pic>
        <p:nvPicPr>
          <p:cNvPr id="109" name="Content Placeholder 32">
            <a:extLst>
              <a:ext uri="{FF2B5EF4-FFF2-40B4-BE49-F238E27FC236}">
                <a16:creationId xmlns:a16="http://schemas.microsoft.com/office/drawing/2014/main" id="{4964FE02-3D0A-094E-8F69-B9AF6DB7D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834" y="5349572"/>
            <a:ext cx="456306" cy="456306"/>
          </a:xfrm>
          <a:prstGeom prst="rect">
            <a:avLst/>
          </a:prstGeom>
        </p:spPr>
      </p:pic>
      <p:pic>
        <p:nvPicPr>
          <p:cNvPr id="110" name="Content Placeholder 32">
            <a:extLst>
              <a:ext uri="{FF2B5EF4-FFF2-40B4-BE49-F238E27FC236}">
                <a16:creationId xmlns:a16="http://schemas.microsoft.com/office/drawing/2014/main" id="{0B15DFA4-9564-574D-B092-3C900FAEC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3161" y="5349572"/>
            <a:ext cx="456306" cy="456306"/>
          </a:xfrm>
          <a:prstGeom prst="rect">
            <a:avLst/>
          </a:prstGeom>
        </p:spPr>
      </p:pic>
      <p:pic>
        <p:nvPicPr>
          <p:cNvPr id="111" name="Content Placeholder 32">
            <a:extLst>
              <a:ext uri="{FF2B5EF4-FFF2-40B4-BE49-F238E27FC236}">
                <a16:creationId xmlns:a16="http://schemas.microsoft.com/office/drawing/2014/main" id="{D8EC216A-18DE-AE4D-AB19-4E6FBC50E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3121" y="4501599"/>
            <a:ext cx="456306" cy="456306"/>
          </a:xfrm>
          <a:prstGeom prst="rect">
            <a:avLst/>
          </a:prstGeom>
        </p:spPr>
      </p:pic>
      <p:pic>
        <p:nvPicPr>
          <p:cNvPr id="112" name="Content Placeholder 32">
            <a:extLst>
              <a:ext uri="{FF2B5EF4-FFF2-40B4-BE49-F238E27FC236}">
                <a16:creationId xmlns:a16="http://schemas.microsoft.com/office/drawing/2014/main" id="{9F6B3E97-4293-2440-9A42-CEF0C7EB4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158" y="3717032"/>
            <a:ext cx="456306" cy="456306"/>
          </a:xfrm>
          <a:prstGeom prst="rect">
            <a:avLst/>
          </a:prstGeom>
          <a:scene3d>
            <a:camera prst="orthographicFront"/>
            <a:lightRig rig="threePt" dir="t"/>
          </a:scene3d>
          <a:sp3d>
            <a:contourClr>
              <a:schemeClr val="accent4">
                <a:lumMod val="60000"/>
                <a:lumOff val="40000"/>
              </a:schemeClr>
            </a:contourClr>
          </a:sp3d>
        </p:spPr>
      </p:pic>
      <p:cxnSp>
        <p:nvCxnSpPr>
          <p:cNvPr id="113" name="Straight Arrow Connector 112">
            <a:extLst>
              <a:ext uri="{FF2B5EF4-FFF2-40B4-BE49-F238E27FC236}">
                <a16:creationId xmlns:a16="http://schemas.microsoft.com/office/drawing/2014/main" id="{5239B263-730B-2742-BA9E-DBA7209FD327}"/>
              </a:ext>
            </a:extLst>
          </p:cNvPr>
          <p:cNvCxnSpPr>
            <a:cxnSpLocks/>
            <a:stCxn id="112" idx="2"/>
            <a:endCxn id="108" idx="0"/>
          </p:cNvCxnSpPr>
          <p:nvPr/>
        </p:nvCxnSpPr>
        <p:spPr>
          <a:xfrm flipH="1">
            <a:off x="7219476" y="4173338"/>
            <a:ext cx="569835" cy="37383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15" name="Straight Arrow Connector 114">
            <a:extLst>
              <a:ext uri="{FF2B5EF4-FFF2-40B4-BE49-F238E27FC236}">
                <a16:creationId xmlns:a16="http://schemas.microsoft.com/office/drawing/2014/main" id="{A1AC4414-312F-4545-9799-2E0CF7280970}"/>
              </a:ext>
            </a:extLst>
          </p:cNvPr>
          <p:cNvCxnSpPr>
            <a:cxnSpLocks/>
            <a:stCxn id="109" idx="0"/>
            <a:endCxn id="111" idx="1"/>
          </p:cNvCxnSpPr>
          <p:nvPr/>
        </p:nvCxnSpPr>
        <p:spPr>
          <a:xfrm flipV="1">
            <a:off x="7125987" y="4729752"/>
            <a:ext cx="1207134" cy="61982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18" name="Straight Arrow Connector 117">
            <a:extLst>
              <a:ext uri="{FF2B5EF4-FFF2-40B4-BE49-F238E27FC236}">
                <a16:creationId xmlns:a16="http://schemas.microsoft.com/office/drawing/2014/main" id="{FC6B9C38-9E0A-CD49-95EE-79F7E286D318}"/>
              </a:ext>
            </a:extLst>
          </p:cNvPr>
          <p:cNvCxnSpPr>
            <a:cxnSpLocks/>
            <a:stCxn id="119" idx="0"/>
            <a:endCxn id="122" idx="2"/>
          </p:cNvCxnSpPr>
          <p:nvPr/>
        </p:nvCxnSpPr>
        <p:spPr>
          <a:xfrm flipV="1">
            <a:off x="7849891" y="3214226"/>
            <a:ext cx="0" cy="362202"/>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119" name="Rounded Rectangle 118">
            <a:extLst>
              <a:ext uri="{FF2B5EF4-FFF2-40B4-BE49-F238E27FC236}">
                <a16:creationId xmlns:a16="http://schemas.microsoft.com/office/drawing/2014/main" id="{9285A6F6-7C3A-3E4F-9134-6C6676890E81}"/>
              </a:ext>
            </a:extLst>
          </p:cNvPr>
          <p:cNvSpPr/>
          <p:nvPr/>
        </p:nvSpPr>
        <p:spPr>
          <a:xfrm>
            <a:off x="6796080" y="3576428"/>
            <a:ext cx="2107622" cy="21952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0" name="TextBox 119">
            <a:extLst>
              <a:ext uri="{FF2B5EF4-FFF2-40B4-BE49-F238E27FC236}">
                <a16:creationId xmlns:a16="http://schemas.microsoft.com/office/drawing/2014/main" id="{3A15BB79-03DD-D24F-8E41-6DD793E8E5FE}"/>
              </a:ext>
            </a:extLst>
          </p:cNvPr>
          <p:cNvSpPr txBox="1"/>
          <p:nvPr/>
        </p:nvSpPr>
        <p:spPr>
          <a:xfrm>
            <a:off x="4657381" y="3304234"/>
            <a:ext cx="1014094" cy="307777"/>
          </a:xfrm>
          <a:prstGeom prst="rect">
            <a:avLst/>
          </a:prstGeom>
          <a:noFill/>
        </p:spPr>
        <p:txBody>
          <a:bodyPr wrap="square" rtlCol="0">
            <a:spAutoFit/>
          </a:bodyPr>
          <a:lstStyle/>
          <a:p>
            <a:r>
              <a:rPr lang="en-US" sz="1400" dirty="0"/>
              <a:t>Office 1</a:t>
            </a:r>
          </a:p>
        </p:txBody>
      </p:sp>
      <p:sp>
        <p:nvSpPr>
          <p:cNvPr id="121" name="TextBox 120">
            <a:extLst>
              <a:ext uri="{FF2B5EF4-FFF2-40B4-BE49-F238E27FC236}">
                <a16:creationId xmlns:a16="http://schemas.microsoft.com/office/drawing/2014/main" id="{D7645584-AB96-3249-95AE-D88CCFC28D65}"/>
              </a:ext>
            </a:extLst>
          </p:cNvPr>
          <p:cNvSpPr txBox="1"/>
          <p:nvPr/>
        </p:nvSpPr>
        <p:spPr>
          <a:xfrm>
            <a:off x="8026741" y="3273404"/>
            <a:ext cx="1014094" cy="307777"/>
          </a:xfrm>
          <a:prstGeom prst="rect">
            <a:avLst/>
          </a:prstGeom>
          <a:noFill/>
        </p:spPr>
        <p:txBody>
          <a:bodyPr wrap="square" rtlCol="0">
            <a:spAutoFit/>
          </a:bodyPr>
          <a:lstStyle/>
          <a:p>
            <a:r>
              <a:rPr lang="en-US" sz="1400" dirty="0"/>
              <a:t>Office 2</a:t>
            </a:r>
          </a:p>
        </p:txBody>
      </p:sp>
      <p:pic>
        <p:nvPicPr>
          <p:cNvPr id="122" name="Picture 121">
            <a:extLst>
              <a:ext uri="{FF2B5EF4-FFF2-40B4-BE49-F238E27FC236}">
                <a16:creationId xmlns:a16="http://schemas.microsoft.com/office/drawing/2014/main" id="{870C8692-4413-7449-B7F5-EF2CBF6B0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155" y="2740754"/>
            <a:ext cx="473472" cy="473472"/>
          </a:xfrm>
          <a:prstGeom prst="rect">
            <a:avLst/>
          </a:prstGeom>
        </p:spPr>
      </p:pic>
      <p:cxnSp>
        <p:nvCxnSpPr>
          <p:cNvPr id="123" name="Straight Arrow Connector 122">
            <a:extLst>
              <a:ext uri="{FF2B5EF4-FFF2-40B4-BE49-F238E27FC236}">
                <a16:creationId xmlns:a16="http://schemas.microsoft.com/office/drawing/2014/main" id="{63243B98-7FA7-5849-9FAC-AA3A40F5FA9A}"/>
              </a:ext>
            </a:extLst>
          </p:cNvPr>
          <p:cNvCxnSpPr>
            <a:cxnSpLocks/>
            <a:stCxn id="122" idx="0"/>
            <a:endCxn id="93" idx="2"/>
          </p:cNvCxnSpPr>
          <p:nvPr/>
        </p:nvCxnSpPr>
        <p:spPr>
          <a:xfrm flipH="1" flipV="1">
            <a:off x="5736847" y="2188576"/>
            <a:ext cx="2113044" cy="55217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124" name="Picture 123" descr="A close up of a computer&#13;&#10;&#13;&#10;Description automatically generated">
            <a:extLst>
              <a:ext uri="{FF2B5EF4-FFF2-40B4-BE49-F238E27FC236}">
                <a16:creationId xmlns:a16="http://schemas.microsoft.com/office/drawing/2014/main" id="{1C4C7FF4-EFE5-D04C-A95C-5BE9050C1B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098" y="1548826"/>
            <a:ext cx="753456" cy="639387"/>
          </a:xfrm>
          <a:prstGeom prst="rect">
            <a:avLst/>
          </a:prstGeom>
        </p:spPr>
      </p:pic>
      <p:sp>
        <p:nvSpPr>
          <p:cNvPr id="125" name="TextBox 124">
            <a:extLst>
              <a:ext uri="{FF2B5EF4-FFF2-40B4-BE49-F238E27FC236}">
                <a16:creationId xmlns:a16="http://schemas.microsoft.com/office/drawing/2014/main" id="{723C9DB4-784F-8840-8550-EF20421985C7}"/>
              </a:ext>
            </a:extLst>
          </p:cNvPr>
          <p:cNvSpPr txBox="1"/>
          <p:nvPr/>
        </p:nvSpPr>
        <p:spPr>
          <a:xfrm>
            <a:off x="7815920" y="1646068"/>
            <a:ext cx="1204350" cy="461665"/>
          </a:xfrm>
          <a:prstGeom prst="rect">
            <a:avLst/>
          </a:prstGeom>
          <a:noFill/>
        </p:spPr>
        <p:txBody>
          <a:bodyPr wrap="square" rtlCol="0">
            <a:spAutoFit/>
          </a:bodyPr>
          <a:lstStyle/>
          <a:p>
            <a:r>
              <a:rPr lang="en-US" sz="1200" dirty="0"/>
              <a:t>Hive Tracker</a:t>
            </a:r>
          </a:p>
          <a:p>
            <a:pPr marL="171450" indent="-171450">
              <a:buFont typeface="Arial" panose="020B0604020202020204" pitchFamily="34" charset="0"/>
              <a:buChar char="•"/>
            </a:pPr>
            <a:endParaRPr lang="en-US" sz="1200" dirty="0"/>
          </a:p>
        </p:txBody>
      </p:sp>
      <p:cxnSp>
        <p:nvCxnSpPr>
          <p:cNvPr id="126" name="Straight Arrow Connector 125">
            <a:extLst>
              <a:ext uri="{FF2B5EF4-FFF2-40B4-BE49-F238E27FC236}">
                <a16:creationId xmlns:a16="http://schemas.microsoft.com/office/drawing/2014/main" id="{E149E53B-B080-F648-8C3A-5482C1DEC9F8}"/>
              </a:ext>
            </a:extLst>
          </p:cNvPr>
          <p:cNvCxnSpPr>
            <a:cxnSpLocks/>
            <a:stCxn id="122" idx="1"/>
            <a:endCxn id="95" idx="3"/>
          </p:cNvCxnSpPr>
          <p:nvPr/>
        </p:nvCxnSpPr>
        <p:spPr>
          <a:xfrm flipH="1" flipV="1">
            <a:off x="5706830" y="2971297"/>
            <a:ext cx="1906325" cy="6193"/>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127" name="TextBox 126">
            <a:extLst>
              <a:ext uri="{FF2B5EF4-FFF2-40B4-BE49-F238E27FC236}">
                <a16:creationId xmlns:a16="http://schemas.microsoft.com/office/drawing/2014/main" id="{CCD1B8F6-2564-534D-B0B9-A60D0818175F}"/>
              </a:ext>
            </a:extLst>
          </p:cNvPr>
          <p:cNvSpPr txBox="1"/>
          <p:nvPr/>
        </p:nvSpPr>
        <p:spPr>
          <a:xfrm>
            <a:off x="6107106" y="2662074"/>
            <a:ext cx="1189699" cy="369332"/>
          </a:xfrm>
          <a:prstGeom prst="rect">
            <a:avLst/>
          </a:prstGeom>
          <a:noFill/>
        </p:spPr>
        <p:txBody>
          <a:bodyPr wrap="square" rtlCol="0">
            <a:spAutoFit/>
          </a:bodyPr>
          <a:lstStyle/>
          <a:p>
            <a:r>
              <a:rPr lang="en-US" dirty="0"/>
              <a:t>10 Mb/s</a:t>
            </a:r>
          </a:p>
        </p:txBody>
      </p:sp>
      <p:sp>
        <p:nvSpPr>
          <p:cNvPr id="128" name="TextBox 127">
            <a:extLst>
              <a:ext uri="{FF2B5EF4-FFF2-40B4-BE49-F238E27FC236}">
                <a16:creationId xmlns:a16="http://schemas.microsoft.com/office/drawing/2014/main" id="{B006292F-6CB0-9648-92A5-D7A774383109}"/>
              </a:ext>
            </a:extLst>
          </p:cNvPr>
          <p:cNvSpPr txBox="1"/>
          <p:nvPr/>
        </p:nvSpPr>
        <p:spPr>
          <a:xfrm>
            <a:off x="5697692" y="3568697"/>
            <a:ext cx="797988" cy="369332"/>
          </a:xfrm>
          <a:prstGeom prst="rect">
            <a:avLst/>
          </a:prstGeom>
          <a:noFill/>
        </p:spPr>
        <p:txBody>
          <a:bodyPr wrap="square" rtlCol="0">
            <a:spAutoFit/>
          </a:bodyPr>
          <a:lstStyle/>
          <a:p>
            <a:r>
              <a:rPr lang="en-US" dirty="0"/>
              <a:t>1Gb/s</a:t>
            </a:r>
          </a:p>
        </p:txBody>
      </p:sp>
      <p:sp>
        <p:nvSpPr>
          <p:cNvPr id="129" name="TextBox 128">
            <a:extLst>
              <a:ext uri="{FF2B5EF4-FFF2-40B4-BE49-F238E27FC236}">
                <a16:creationId xmlns:a16="http://schemas.microsoft.com/office/drawing/2014/main" id="{0EF99705-4D13-D946-8AD8-9AFD273710EB}"/>
              </a:ext>
            </a:extLst>
          </p:cNvPr>
          <p:cNvSpPr txBox="1"/>
          <p:nvPr/>
        </p:nvSpPr>
        <p:spPr>
          <a:xfrm>
            <a:off x="7984554" y="3629070"/>
            <a:ext cx="797988" cy="369332"/>
          </a:xfrm>
          <a:prstGeom prst="rect">
            <a:avLst/>
          </a:prstGeom>
          <a:noFill/>
        </p:spPr>
        <p:txBody>
          <a:bodyPr wrap="square" rtlCol="0">
            <a:spAutoFit/>
          </a:bodyPr>
          <a:lstStyle/>
          <a:p>
            <a:r>
              <a:rPr lang="en-US" dirty="0"/>
              <a:t>1Gb/s</a:t>
            </a:r>
          </a:p>
        </p:txBody>
      </p:sp>
      <p:cxnSp>
        <p:nvCxnSpPr>
          <p:cNvPr id="130" name="Straight Arrow Connector 129">
            <a:extLst>
              <a:ext uri="{FF2B5EF4-FFF2-40B4-BE49-F238E27FC236}">
                <a16:creationId xmlns:a16="http://schemas.microsoft.com/office/drawing/2014/main" id="{71AF4A63-59A3-3444-BBC0-5F5558AD658A}"/>
              </a:ext>
            </a:extLst>
          </p:cNvPr>
          <p:cNvCxnSpPr>
            <a:cxnSpLocks/>
            <a:endCxn id="124" idx="2"/>
          </p:cNvCxnSpPr>
          <p:nvPr/>
        </p:nvCxnSpPr>
        <p:spPr>
          <a:xfrm flipV="1">
            <a:off x="5650186" y="2188213"/>
            <a:ext cx="1702640" cy="69817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31" name="Straight Arrow Connector 130">
            <a:extLst>
              <a:ext uri="{FF2B5EF4-FFF2-40B4-BE49-F238E27FC236}">
                <a16:creationId xmlns:a16="http://schemas.microsoft.com/office/drawing/2014/main" id="{E3DD8D77-040B-6845-930D-C8EA89FB78EB}"/>
              </a:ext>
            </a:extLst>
          </p:cNvPr>
          <p:cNvCxnSpPr>
            <a:cxnSpLocks/>
            <a:stCxn id="122" idx="0"/>
            <a:endCxn id="124" idx="2"/>
          </p:cNvCxnSpPr>
          <p:nvPr/>
        </p:nvCxnSpPr>
        <p:spPr>
          <a:xfrm flipH="1" flipV="1">
            <a:off x="7352826" y="2188213"/>
            <a:ext cx="497065" cy="552541"/>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33" name="Straight Arrow Connector 132">
            <a:extLst>
              <a:ext uri="{FF2B5EF4-FFF2-40B4-BE49-F238E27FC236}">
                <a16:creationId xmlns:a16="http://schemas.microsoft.com/office/drawing/2014/main" id="{8FCA8CC2-42B5-8548-A57A-547A666230EB}"/>
              </a:ext>
            </a:extLst>
          </p:cNvPr>
          <p:cNvCxnSpPr>
            <a:cxnSpLocks/>
            <a:stCxn id="108" idx="1"/>
          </p:cNvCxnSpPr>
          <p:nvPr/>
        </p:nvCxnSpPr>
        <p:spPr>
          <a:xfrm flipH="1" flipV="1">
            <a:off x="5691631" y="3998402"/>
            <a:ext cx="1299692" cy="776922"/>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36" name="Straight Arrow Connector 135">
            <a:extLst>
              <a:ext uri="{FF2B5EF4-FFF2-40B4-BE49-F238E27FC236}">
                <a16:creationId xmlns:a16="http://schemas.microsoft.com/office/drawing/2014/main" id="{6A45F40C-A9A1-C648-9B34-E857FCEA25C5}"/>
              </a:ext>
            </a:extLst>
          </p:cNvPr>
          <p:cNvCxnSpPr>
            <a:cxnSpLocks/>
            <a:stCxn id="111" idx="1"/>
            <a:endCxn id="98" idx="3"/>
          </p:cNvCxnSpPr>
          <p:nvPr/>
        </p:nvCxnSpPr>
        <p:spPr>
          <a:xfrm flipH="1">
            <a:off x="5028306" y="4729752"/>
            <a:ext cx="3304815" cy="813813"/>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39" name="Straight Arrow Connector 138">
            <a:extLst>
              <a:ext uri="{FF2B5EF4-FFF2-40B4-BE49-F238E27FC236}">
                <a16:creationId xmlns:a16="http://schemas.microsoft.com/office/drawing/2014/main" id="{0CEA4884-731C-8A45-8167-40CEB047596B}"/>
              </a:ext>
            </a:extLst>
          </p:cNvPr>
          <p:cNvCxnSpPr>
            <a:cxnSpLocks/>
            <a:endCxn id="100" idx="3"/>
          </p:cNvCxnSpPr>
          <p:nvPr/>
        </p:nvCxnSpPr>
        <p:spPr>
          <a:xfrm flipH="1">
            <a:off x="6513081" y="3948588"/>
            <a:ext cx="1043431" cy="678500"/>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42" name="Straight Arrow Connector 141">
            <a:extLst>
              <a:ext uri="{FF2B5EF4-FFF2-40B4-BE49-F238E27FC236}">
                <a16:creationId xmlns:a16="http://schemas.microsoft.com/office/drawing/2014/main" id="{A953022A-A43C-CB41-BCAF-93EBD579011B}"/>
              </a:ext>
            </a:extLst>
          </p:cNvPr>
          <p:cNvCxnSpPr>
            <a:cxnSpLocks/>
            <a:stCxn id="110" idx="1"/>
            <a:endCxn id="97" idx="3"/>
          </p:cNvCxnSpPr>
          <p:nvPr/>
        </p:nvCxnSpPr>
        <p:spPr>
          <a:xfrm flipH="1" flipV="1">
            <a:off x="5121795" y="4741164"/>
            <a:ext cx="3231366" cy="836561"/>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146" name="Explosion 2 145">
            <a:extLst>
              <a:ext uri="{FF2B5EF4-FFF2-40B4-BE49-F238E27FC236}">
                <a16:creationId xmlns:a16="http://schemas.microsoft.com/office/drawing/2014/main" id="{F73FC2B5-4A08-4340-96AE-9469E3BF6FA9}"/>
              </a:ext>
            </a:extLst>
          </p:cNvPr>
          <p:cNvSpPr/>
          <p:nvPr/>
        </p:nvSpPr>
        <p:spPr>
          <a:xfrm>
            <a:off x="5002745" y="2641164"/>
            <a:ext cx="575114" cy="4551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7" name="Explosion 2 146">
            <a:extLst>
              <a:ext uri="{FF2B5EF4-FFF2-40B4-BE49-F238E27FC236}">
                <a16:creationId xmlns:a16="http://schemas.microsoft.com/office/drawing/2014/main" id="{DAF29F12-B6BB-C240-A462-A855C80BF1E7}"/>
              </a:ext>
            </a:extLst>
          </p:cNvPr>
          <p:cNvSpPr/>
          <p:nvPr/>
        </p:nvSpPr>
        <p:spPr>
          <a:xfrm>
            <a:off x="7813641" y="2604474"/>
            <a:ext cx="575114" cy="4551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6517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71DCCAD-9F8D-8844-9C02-338811FE15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7350" y="2243005"/>
            <a:ext cx="4273122" cy="2848748"/>
          </a:xfrm>
        </p:spPr>
      </p:pic>
      <p:sp>
        <p:nvSpPr>
          <p:cNvPr id="2" name="Title 1">
            <a:extLst>
              <a:ext uri="{FF2B5EF4-FFF2-40B4-BE49-F238E27FC236}">
                <a16:creationId xmlns:a16="http://schemas.microsoft.com/office/drawing/2014/main" id="{3C156FFC-62A6-8643-81B6-265A3519AACD}"/>
              </a:ext>
            </a:extLst>
          </p:cNvPr>
          <p:cNvSpPr>
            <a:spLocks noGrp="1"/>
          </p:cNvSpPr>
          <p:nvPr>
            <p:ph type="title"/>
          </p:nvPr>
        </p:nvSpPr>
        <p:spPr/>
        <p:txBody>
          <a:bodyPr>
            <a:normAutofit/>
          </a:bodyPr>
          <a:lstStyle/>
          <a:p>
            <a:r>
              <a:rPr lang="sv-SE" sz="3900" dirty="0" err="1"/>
              <a:t>Why</a:t>
            </a:r>
            <a:r>
              <a:rPr lang="sv-SE" sz="3900" dirty="0"/>
              <a:t> </a:t>
            </a:r>
            <a:r>
              <a:rPr lang="sv-SE" sz="3900" dirty="0" err="1"/>
              <a:t>locality</a:t>
            </a:r>
            <a:r>
              <a:rPr lang="sv-SE" sz="3900" dirty="0"/>
              <a:t> is </a:t>
            </a:r>
            <a:r>
              <a:rPr lang="sv-SE" sz="3900" dirty="0" err="1"/>
              <a:t>important</a:t>
            </a:r>
            <a:r>
              <a:rPr lang="sv-SE" sz="3900" dirty="0"/>
              <a:t>?</a:t>
            </a:r>
          </a:p>
        </p:txBody>
      </p:sp>
      <p:pic>
        <p:nvPicPr>
          <p:cNvPr id="10" name="Picture 9">
            <a:extLst>
              <a:ext uri="{FF2B5EF4-FFF2-40B4-BE49-F238E27FC236}">
                <a16:creationId xmlns:a16="http://schemas.microsoft.com/office/drawing/2014/main" id="{5812E0BA-2D90-1E41-B4D9-E0F12D0F0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243004"/>
            <a:ext cx="4263270" cy="2842180"/>
          </a:xfrm>
          <a:prstGeom prst="rect">
            <a:avLst/>
          </a:prstGeom>
        </p:spPr>
      </p:pic>
      <p:cxnSp>
        <p:nvCxnSpPr>
          <p:cNvPr id="13" name="Straight Arrow Connector 12">
            <a:extLst>
              <a:ext uri="{FF2B5EF4-FFF2-40B4-BE49-F238E27FC236}">
                <a16:creationId xmlns:a16="http://schemas.microsoft.com/office/drawing/2014/main" id="{4BC0156B-31E9-4349-B991-4F7BCF154733}"/>
              </a:ext>
            </a:extLst>
          </p:cNvPr>
          <p:cNvCxnSpPr/>
          <p:nvPr/>
        </p:nvCxnSpPr>
        <p:spPr>
          <a:xfrm>
            <a:off x="5508104" y="3429000"/>
            <a:ext cx="1224136" cy="6480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71D4F68A-F1C1-C544-AD2F-EF8B83D23AA0}"/>
              </a:ext>
            </a:extLst>
          </p:cNvPr>
          <p:cNvSpPr txBox="1"/>
          <p:nvPr/>
        </p:nvSpPr>
        <p:spPr>
          <a:xfrm>
            <a:off x="4716016" y="2780928"/>
            <a:ext cx="1728192" cy="646331"/>
          </a:xfrm>
          <a:prstGeom prst="rect">
            <a:avLst/>
          </a:prstGeom>
          <a:noFill/>
          <a:effectLst/>
        </p:spPr>
        <p:txBody>
          <a:bodyPr wrap="square" rtlCol="0">
            <a:spAutoFit/>
          </a:bodyPr>
          <a:lstStyle/>
          <a:p>
            <a:r>
              <a:rPr lang="sv-SE" dirty="0" err="1">
                <a:solidFill>
                  <a:schemeClr val="bg1"/>
                </a:solidFill>
              </a:rPr>
              <a:t>Suffer</a:t>
            </a:r>
            <a:r>
              <a:rPr lang="sv-SE" dirty="0">
                <a:solidFill>
                  <a:schemeClr val="bg1"/>
                </a:solidFill>
              </a:rPr>
              <a:t> to </a:t>
            </a:r>
            <a:r>
              <a:rPr lang="sv-SE" dirty="0" err="1">
                <a:solidFill>
                  <a:schemeClr val="bg1"/>
                </a:solidFill>
              </a:rPr>
              <a:t>see</a:t>
            </a:r>
            <a:r>
              <a:rPr lang="sv-SE" dirty="0">
                <a:solidFill>
                  <a:schemeClr val="bg1"/>
                </a:solidFill>
              </a:rPr>
              <a:t> the video</a:t>
            </a:r>
          </a:p>
        </p:txBody>
      </p:sp>
      <p:pic>
        <p:nvPicPr>
          <p:cNvPr id="9" name="Picture 8">
            <a:extLst>
              <a:ext uri="{FF2B5EF4-FFF2-40B4-BE49-F238E27FC236}">
                <a16:creationId xmlns:a16="http://schemas.microsoft.com/office/drawing/2014/main" id="{2879E46C-844D-4B4B-B9B1-6398F5083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9" y="1844824"/>
            <a:ext cx="4529201" cy="2947465"/>
          </a:xfrm>
          <a:prstGeom prst="rect">
            <a:avLst/>
          </a:prstGeom>
        </p:spPr>
      </p:pic>
      <p:sp>
        <p:nvSpPr>
          <p:cNvPr id="5" name="Rectangle 4">
            <a:extLst>
              <a:ext uri="{FF2B5EF4-FFF2-40B4-BE49-F238E27FC236}">
                <a16:creationId xmlns:a16="http://schemas.microsoft.com/office/drawing/2014/main" id="{04BE8F3A-0AEA-E14E-AE88-C99D9E7380E8}"/>
              </a:ext>
            </a:extLst>
          </p:cNvPr>
          <p:cNvSpPr/>
          <p:nvPr/>
        </p:nvSpPr>
        <p:spPr>
          <a:xfrm>
            <a:off x="324850" y="2419147"/>
            <a:ext cx="7632848"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How to detect the other local peers?</a:t>
            </a:r>
          </a:p>
        </p:txBody>
      </p:sp>
    </p:spTree>
    <p:extLst>
      <p:ext uri="{BB962C8B-B14F-4D97-AF65-F5344CB8AC3E}">
        <p14:creationId xmlns:p14="http://schemas.microsoft.com/office/powerpoint/2010/main" val="250013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5EDB-59CF-924D-9CE5-B3305E7DE092}"/>
              </a:ext>
            </a:extLst>
          </p:cNvPr>
          <p:cNvSpPr>
            <a:spLocks noGrp="1"/>
          </p:cNvSpPr>
          <p:nvPr>
            <p:ph type="title"/>
          </p:nvPr>
        </p:nvSpPr>
        <p:spPr>
          <a:xfrm>
            <a:off x="323528" y="2492896"/>
            <a:ext cx="8229600" cy="1143000"/>
          </a:xfrm>
        </p:spPr>
        <p:txBody>
          <a:bodyPr>
            <a:normAutofit fontScale="90000"/>
          </a:bodyPr>
          <a:lstStyle/>
          <a:p>
            <a:r>
              <a:rPr lang="en-US" dirty="0"/>
              <a:t>Fixing Locality</a:t>
            </a:r>
            <a:br>
              <a:rPr lang="en-US" dirty="0"/>
            </a:br>
            <a:r>
              <a:rPr lang="en-US" dirty="0"/>
              <a:t>Approach 1</a:t>
            </a:r>
          </a:p>
        </p:txBody>
      </p:sp>
    </p:spTree>
    <p:extLst>
      <p:ext uri="{BB962C8B-B14F-4D97-AF65-F5344CB8AC3E}">
        <p14:creationId xmlns:p14="http://schemas.microsoft.com/office/powerpoint/2010/main" val="1680998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a:extLst>
              <a:ext uri="{FF2B5EF4-FFF2-40B4-BE49-F238E27FC236}">
                <a16:creationId xmlns:a16="http://schemas.microsoft.com/office/drawing/2014/main" id="{56114D0B-4F9A-A344-A4E4-B86F6869A066}"/>
              </a:ext>
            </a:extLst>
          </p:cNvPr>
          <p:cNvSpPr txBox="1"/>
          <p:nvPr/>
        </p:nvSpPr>
        <p:spPr>
          <a:xfrm>
            <a:off x="3413565" y="3486023"/>
            <a:ext cx="1133612"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75.142.65.28</a:t>
            </a:r>
          </a:p>
        </p:txBody>
      </p:sp>
      <p:sp>
        <p:nvSpPr>
          <p:cNvPr id="2" name="Title 1">
            <a:extLst>
              <a:ext uri="{FF2B5EF4-FFF2-40B4-BE49-F238E27FC236}">
                <a16:creationId xmlns:a16="http://schemas.microsoft.com/office/drawing/2014/main" id="{B951598E-287E-0B44-A15B-0FCA455E7FC1}"/>
              </a:ext>
            </a:extLst>
          </p:cNvPr>
          <p:cNvSpPr>
            <a:spLocks noGrp="1"/>
          </p:cNvSpPr>
          <p:nvPr>
            <p:ph type="title"/>
          </p:nvPr>
        </p:nvSpPr>
        <p:spPr/>
        <p:txBody>
          <a:bodyPr>
            <a:normAutofit/>
          </a:bodyPr>
          <a:lstStyle/>
          <a:p>
            <a:r>
              <a:rPr lang="en-US" sz="3900" dirty="0"/>
              <a:t>Combine the Public/Private IP</a:t>
            </a:r>
            <a:endParaRPr lang="sv-SE" sz="3900" dirty="0"/>
          </a:p>
        </p:txBody>
      </p:sp>
      <p:sp>
        <p:nvSpPr>
          <p:cNvPr id="3" name="Content Placeholder 2">
            <a:extLst>
              <a:ext uri="{FF2B5EF4-FFF2-40B4-BE49-F238E27FC236}">
                <a16:creationId xmlns:a16="http://schemas.microsoft.com/office/drawing/2014/main" id="{8E96193E-FDCD-FA43-98A0-2BFB0AF233F8}"/>
              </a:ext>
            </a:extLst>
          </p:cNvPr>
          <p:cNvSpPr>
            <a:spLocks noGrp="1"/>
          </p:cNvSpPr>
          <p:nvPr>
            <p:ph idx="1"/>
          </p:nvPr>
        </p:nvSpPr>
        <p:spPr/>
        <p:txBody>
          <a:bodyPr>
            <a:normAutofit/>
          </a:bodyPr>
          <a:lstStyle/>
          <a:p>
            <a:r>
              <a:rPr lang="sv-SE" sz="2400" dirty="0" err="1"/>
              <a:t>Why</a:t>
            </a:r>
            <a:r>
              <a:rPr lang="sv-SE" sz="2400" dirty="0"/>
              <a:t> not </a:t>
            </a:r>
            <a:r>
              <a:rPr lang="sv-SE" sz="2400" dirty="0" err="1"/>
              <a:t>use</a:t>
            </a:r>
            <a:r>
              <a:rPr lang="sv-SE" sz="2400" dirty="0"/>
              <a:t> public/private </a:t>
            </a:r>
            <a:r>
              <a:rPr lang="sv-SE" sz="2400" dirty="0" err="1"/>
              <a:t>ip</a:t>
            </a:r>
            <a:r>
              <a:rPr lang="sv-SE" sz="2400" dirty="0"/>
              <a:t>?</a:t>
            </a:r>
          </a:p>
          <a:p>
            <a:pPr lvl="1"/>
            <a:r>
              <a:rPr lang="sv-SE" sz="2000" dirty="0"/>
              <a:t>Same public </a:t>
            </a:r>
            <a:r>
              <a:rPr lang="sv-SE" sz="2000" dirty="0" err="1"/>
              <a:t>ip</a:t>
            </a:r>
            <a:r>
              <a:rPr lang="sv-SE" sz="2000" dirty="0"/>
              <a:t> </a:t>
            </a:r>
            <a:r>
              <a:rPr lang="sv-SE" sz="2000" dirty="0" err="1"/>
              <a:t>means</a:t>
            </a:r>
            <a:r>
              <a:rPr lang="sv-SE" sz="2000" dirty="0"/>
              <a:t> same </a:t>
            </a:r>
            <a:r>
              <a:rPr lang="sv-SE" sz="2000" dirty="0" err="1"/>
              <a:t>building</a:t>
            </a:r>
            <a:r>
              <a:rPr lang="sv-SE" sz="2000" dirty="0"/>
              <a:t>?</a:t>
            </a:r>
          </a:p>
          <a:p>
            <a:pPr lvl="1"/>
            <a:r>
              <a:rPr lang="sv-SE" sz="2000" dirty="0" err="1"/>
              <a:t>Also</a:t>
            </a:r>
            <a:r>
              <a:rPr lang="sv-SE" sz="2000" dirty="0"/>
              <a:t> </a:t>
            </a:r>
            <a:r>
              <a:rPr lang="sv-SE" sz="2000" dirty="0" err="1"/>
              <a:t>similar</a:t>
            </a:r>
            <a:r>
              <a:rPr lang="sv-SE" sz="2000" dirty="0"/>
              <a:t> private </a:t>
            </a:r>
            <a:r>
              <a:rPr lang="sv-SE" sz="2000" dirty="0" err="1"/>
              <a:t>ip</a:t>
            </a:r>
            <a:r>
              <a:rPr lang="sv-SE" sz="2000" dirty="0"/>
              <a:t> </a:t>
            </a:r>
            <a:r>
              <a:rPr lang="sv-SE" sz="2000" dirty="0" err="1"/>
              <a:t>means</a:t>
            </a:r>
            <a:r>
              <a:rPr lang="sv-SE" sz="2000" dirty="0"/>
              <a:t> same </a:t>
            </a:r>
            <a:r>
              <a:rPr lang="sv-SE" sz="2000" dirty="0" err="1"/>
              <a:t>office</a:t>
            </a:r>
            <a:r>
              <a:rPr lang="sv-SE" sz="2000" dirty="0"/>
              <a:t>?</a:t>
            </a:r>
          </a:p>
        </p:txBody>
      </p:sp>
      <p:sp>
        <p:nvSpPr>
          <p:cNvPr id="32" name="Rounded Rectangle 31">
            <a:extLst>
              <a:ext uri="{FF2B5EF4-FFF2-40B4-BE49-F238E27FC236}">
                <a16:creationId xmlns:a16="http://schemas.microsoft.com/office/drawing/2014/main" id="{D53A6D12-2D23-724E-934D-7D9B0B0E389B}"/>
              </a:ext>
            </a:extLst>
          </p:cNvPr>
          <p:cNvSpPr/>
          <p:nvPr/>
        </p:nvSpPr>
        <p:spPr>
          <a:xfrm>
            <a:off x="3671432" y="4617979"/>
            <a:ext cx="2110551" cy="22294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5" name="Picture 34">
            <a:extLst>
              <a:ext uri="{FF2B5EF4-FFF2-40B4-BE49-F238E27FC236}">
                <a16:creationId xmlns:a16="http://schemas.microsoft.com/office/drawing/2014/main" id="{B1F067A4-54C5-4442-9B78-91C316404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951" y="3776112"/>
            <a:ext cx="473472" cy="473472"/>
          </a:xfrm>
          <a:prstGeom prst="rect">
            <a:avLst/>
          </a:prstGeom>
        </p:spPr>
      </p:pic>
      <p:pic>
        <p:nvPicPr>
          <p:cNvPr id="38" name="Content Placeholder 32">
            <a:extLst>
              <a:ext uri="{FF2B5EF4-FFF2-40B4-BE49-F238E27FC236}">
                <a16:creationId xmlns:a16="http://schemas.microsoft.com/office/drawing/2014/main" id="{482541F9-3D35-6B4D-95AB-6A4E3FA77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082" y="5554562"/>
            <a:ext cx="456306" cy="456306"/>
          </a:xfrm>
          <a:prstGeom prst="rect">
            <a:avLst/>
          </a:prstGeom>
        </p:spPr>
      </p:pic>
      <p:pic>
        <p:nvPicPr>
          <p:cNvPr id="39" name="Content Placeholder 32">
            <a:extLst>
              <a:ext uri="{FF2B5EF4-FFF2-40B4-BE49-F238E27FC236}">
                <a16:creationId xmlns:a16="http://schemas.microsoft.com/office/drawing/2014/main" id="{3AAA8F42-6793-1B41-8F84-3F59EB5EA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593" y="6356963"/>
            <a:ext cx="456306" cy="456306"/>
          </a:xfrm>
          <a:prstGeom prst="rect">
            <a:avLst/>
          </a:prstGeom>
        </p:spPr>
      </p:pic>
      <p:pic>
        <p:nvPicPr>
          <p:cNvPr id="42" name="Content Placeholder 32">
            <a:extLst>
              <a:ext uri="{FF2B5EF4-FFF2-40B4-BE49-F238E27FC236}">
                <a16:creationId xmlns:a16="http://schemas.microsoft.com/office/drawing/2014/main" id="{6AF4C123-9633-3B4A-8C17-16604304C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920" y="6356963"/>
            <a:ext cx="456306" cy="456306"/>
          </a:xfrm>
          <a:prstGeom prst="rect">
            <a:avLst/>
          </a:prstGeom>
        </p:spPr>
      </p:pic>
      <p:pic>
        <p:nvPicPr>
          <p:cNvPr id="43" name="Content Placeholder 32">
            <a:extLst>
              <a:ext uri="{FF2B5EF4-FFF2-40B4-BE49-F238E27FC236}">
                <a16:creationId xmlns:a16="http://schemas.microsoft.com/office/drawing/2014/main" id="{13EE1ED9-9294-6C4D-8CA2-083147A2E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368" y="5440486"/>
            <a:ext cx="456306" cy="456306"/>
          </a:xfrm>
          <a:prstGeom prst="rect">
            <a:avLst/>
          </a:prstGeom>
        </p:spPr>
      </p:pic>
      <p:pic>
        <p:nvPicPr>
          <p:cNvPr id="44" name="Content Placeholder 32">
            <a:extLst>
              <a:ext uri="{FF2B5EF4-FFF2-40B4-BE49-F238E27FC236}">
                <a16:creationId xmlns:a16="http://schemas.microsoft.com/office/drawing/2014/main" id="{73C4C1F2-E3D8-6D41-96B3-0E0A87C3A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917" y="4761986"/>
            <a:ext cx="456306" cy="456306"/>
          </a:xfrm>
          <a:prstGeom prst="rect">
            <a:avLst/>
          </a:prstGeom>
          <a:effectLst/>
          <a:scene3d>
            <a:camera prst="orthographicFront"/>
            <a:lightRig rig="threePt" dir="t"/>
          </a:scene3d>
          <a:sp3d>
            <a:contourClr>
              <a:schemeClr val="tx1"/>
            </a:contourClr>
          </a:sp3d>
        </p:spPr>
      </p:pic>
      <p:cxnSp>
        <p:nvCxnSpPr>
          <p:cNvPr id="45" name="Straight Arrow Connector 44">
            <a:extLst>
              <a:ext uri="{FF2B5EF4-FFF2-40B4-BE49-F238E27FC236}">
                <a16:creationId xmlns:a16="http://schemas.microsoft.com/office/drawing/2014/main" id="{AA2DB80B-F82F-AE4D-8696-E607A5AECECB}"/>
              </a:ext>
            </a:extLst>
          </p:cNvPr>
          <p:cNvCxnSpPr>
            <a:cxnSpLocks/>
            <a:endCxn id="35" idx="2"/>
          </p:cNvCxnSpPr>
          <p:nvPr/>
        </p:nvCxnSpPr>
        <p:spPr>
          <a:xfrm flipV="1">
            <a:off x="4616550" y="4249584"/>
            <a:ext cx="9137" cy="34222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a:extLst>
              <a:ext uri="{FF2B5EF4-FFF2-40B4-BE49-F238E27FC236}">
                <a16:creationId xmlns:a16="http://schemas.microsoft.com/office/drawing/2014/main" id="{A51E958A-C5BF-154A-9215-43955AA4C94C}"/>
              </a:ext>
            </a:extLst>
          </p:cNvPr>
          <p:cNvCxnSpPr>
            <a:cxnSpLocks/>
            <a:stCxn id="44" idx="2"/>
            <a:endCxn id="38" idx="0"/>
          </p:cNvCxnSpPr>
          <p:nvPr/>
        </p:nvCxnSpPr>
        <p:spPr>
          <a:xfrm flipH="1">
            <a:off x="4049235" y="5218292"/>
            <a:ext cx="569835" cy="33627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a:extLst>
              <a:ext uri="{FF2B5EF4-FFF2-40B4-BE49-F238E27FC236}">
                <a16:creationId xmlns:a16="http://schemas.microsoft.com/office/drawing/2014/main" id="{BBCB07A8-8935-AB45-A11D-3E5DDEDF139B}"/>
              </a:ext>
            </a:extLst>
          </p:cNvPr>
          <p:cNvCxnSpPr>
            <a:cxnSpLocks/>
            <a:stCxn id="44" idx="2"/>
            <a:endCxn id="43" idx="1"/>
          </p:cNvCxnSpPr>
          <p:nvPr/>
        </p:nvCxnSpPr>
        <p:spPr>
          <a:xfrm>
            <a:off x="4619070" y="5218292"/>
            <a:ext cx="593298" cy="450347"/>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a:extLst>
              <a:ext uri="{FF2B5EF4-FFF2-40B4-BE49-F238E27FC236}">
                <a16:creationId xmlns:a16="http://schemas.microsoft.com/office/drawing/2014/main" id="{EC24FFE7-F362-6F46-9734-F65A4147DA0C}"/>
              </a:ext>
            </a:extLst>
          </p:cNvPr>
          <p:cNvCxnSpPr>
            <a:cxnSpLocks/>
            <a:stCxn id="39" idx="0"/>
            <a:endCxn id="43" idx="1"/>
          </p:cNvCxnSpPr>
          <p:nvPr/>
        </p:nvCxnSpPr>
        <p:spPr>
          <a:xfrm flipV="1">
            <a:off x="3955746" y="5668639"/>
            <a:ext cx="1256622" cy="688324"/>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9" name="Straight Arrow Connector 48">
            <a:extLst>
              <a:ext uri="{FF2B5EF4-FFF2-40B4-BE49-F238E27FC236}">
                <a16:creationId xmlns:a16="http://schemas.microsoft.com/office/drawing/2014/main" id="{6E462709-451D-6843-926F-25D7B99FDF13}"/>
              </a:ext>
            </a:extLst>
          </p:cNvPr>
          <p:cNvCxnSpPr>
            <a:cxnSpLocks/>
            <a:stCxn id="38" idx="3"/>
            <a:endCxn id="42" idx="0"/>
          </p:cNvCxnSpPr>
          <p:nvPr/>
        </p:nvCxnSpPr>
        <p:spPr>
          <a:xfrm>
            <a:off x="4277388" y="5782715"/>
            <a:ext cx="1133685" cy="57424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a:extLst>
              <a:ext uri="{FF2B5EF4-FFF2-40B4-BE49-F238E27FC236}">
                <a16:creationId xmlns:a16="http://schemas.microsoft.com/office/drawing/2014/main" id="{D75A65FC-91FB-1243-B37E-7668C630C843}"/>
              </a:ext>
            </a:extLst>
          </p:cNvPr>
          <p:cNvCxnSpPr>
            <a:cxnSpLocks/>
            <a:stCxn id="39" idx="3"/>
            <a:endCxn id="42" idx="1"/>
          </p:cNvCxnSpPr>
          <p:nvPr/>
        </p:nvCxnSpPr>
        <p:spPr>
          <a:xfrm>
            <a:off x="4183899" y="6585116"/>
            <a:ext cx="999021"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51" name="Content Placeholder 32">
            <a:extLst>
              <a:ext uri="{FF2B5EF4-FFF2-40B4-BE49-F238E27FC236}">
                <a16:creationId xmlns:a16="http://schemas.microsoft.com/office/drawing/2014/main" id="{40FEEDAA-0CCD-8A42-86E3-FDDF1FAB0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16" y="5588722"/>
            <a:ext cx="456306" cy="456306"/>
          </a:xfrm>
          <a:prstGeom prst="rect">
            <a:avLst/>
          </a:prstGeom>
        </p:spPr>
      </p:pic>
      <p:pic>
        <p:nvPicPr>
          <p:cNvPr id="52" name="Content Placeholder 32">
            <a:extLst>
              <a:ext uri="{FF2B5EF4-FFF2-40B4-BE49-F238E27FC236}">
                <a16:creationId xmlns:a16="http://schemas.microsoft.com/office/drawing/2014/main" id="{4BB66D75-5175-E04D-B074-1C2CC3F68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427" y="6391123"/>
            <a:ext cx="456306" cy="456306"/>
          </a:xfrm>
          <a:prstGeom prst="rect">
            <a:avLst/>
          </a:prstGeom>
        </p:spPr>
      </p:pic>
      <p:pic>
        <p:nvPicPr>
          <p:cNvPr id="53" name="Content Placeholder 32">
            <a:extLst>
              <a:ext uri="{FF2B5EF4-FFF2-40B4-BE49-F238E27FC236}">
                <a16:creationId xmlns:a16="http://schemas.microsoft.com/office/drawing/2014/main" id="{6B292045-8F8B-EB48-810C-832B71670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754" y="6391123"/>
            <a:ext cx="456306" cy="456306"/>
          </a:xfrm>
          <a:prstGeom prst="rect">
            <a:avLst/>
          </a:prstGeom>
        </p:spPr>
      </p:pic>
      <p:pic>
        <p:nvPicPr>
          <p:cNvPr id="54" name="Content Placeholder 32">
            <a:extLst>
              <a:ext uri="{FF2B5EF4-FFF2-40B4-BE49-F238E27FC236}">
                <a16:creationId xmlns:a16="http://schemas.microsoft.com/office/drawing/2014/main" id="{7F9BF8B7-592C-6841-B3C7-E6E4951E7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714" y="5543150"/>
            <a:ext cx="456306" cy="456306"/>
          </a:xfrm>
          <a:prstGeom prst="rect">
            <a:avLst/>
          </a:prstGeom>
        </p:spPr>
      </p:pic>
      <p:pic>
        <p:nvPicPr>
          <p:cNvPr id="55" name="Content Placeholder 32">
            <a:extLst>
              <a:ext uri="{FF2B5EF4-FFF2-40B4-BE49-F238E27FC236}">
                <a16:creationId xmlns:a16="http://schemas.microsoft.com/office/drawing/2014/main" id="{EFE7E008-9B7A-CA41-B5C0-D9652351A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751" y="4758583"/>
            <a:ext cx="456306" cy="456306"/>
          </a:xfrm>
          <a:prstGeom prst="rect">
            <a:avLst/>
          </a:prstGeom>
          <a:scene3d>
            <a:camera prst="orthographicFront"/>
            <a:lightRig rig="threePt" dir="t"/>
          </a:scene3d>
          <a:sp3d>
            <a:contourClr>
              <a:schemeClr val="accent4">
                <a:lumMod val="60000"/>
                <a:lumOff val="40000"/>
              </a:schemeClr>
            </a:contourClr>
          </a:sp3d>
        </p:spPr>
      </p:pic>
      <p:cxnSp>
        <p:nvCxnSpPr>
          <p:cNvPr id="56" name="Straight Arrow Connector 55">
            <a:extLst>
              <a:ext uri="{FF2B5EF4-FFF2-40B4-BE49-F238E27FC236}">
                <a16:creationId xmlns:a16="http://schemas.microsoft.com/office/drawing/2014/main" id="{0C0D7139-3C8D-7848-A67D-6208F9A5465B}"/>
              </a:ext>
            </a:extLst>
          </p:cNvPr>
          <p:cNvCxnSpPr>
            <a:cxnSpLocks/>
            <a:stCxn id="55" idx="2"/>
            <a:endCxn id="51" idx="0"/>
          </p:cNvCxnSpPr>
          <p:nvPr/>
        </p:nvCxnSpPr>
        <p:spPr>
          <a:xfrm flipH="1">
            <a:off x="6375069" y="5214889"/>
            <a:ext cx="569835" cy="37383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7" name="Straight Arrow Connector 56">
            <a:extLst>
              <a:ext uri="{FF2B5EF4-FFF2-40B4-BE49-F238E27FC236}">
                <a16:creationId xmlns:a16="http://schemas.microsoft.com/office/drawing/2014/main" id="{8A48FC94-DDD4-4042-A30A-6EFAA4868E57}"/>
              </a:ext>
            </a:extLst>
          </p:cNvPr>
          <p:cNvCxnSpPr>
            <a:cxnSpLocks/>
            <a:stCxn id="55" idx="2"/>
            <a:endCxn id="54" idx="1"/>
          </p:cNvCxnSpPr>
          <p:nvPr/>
        </p:nvCxnSpPr>
        <p:spPr>
          <a:xfrm>
            <a:off x="6944904" y="5214889"/>
            <a:ext cx="543810" cy="556414"/>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8" name="Straight Arrow Connector 57">
            <a:extLst>
              <a:ext uri="{FF2B5EF4-FFF2-40B4-BE49-F238E27FC236}">
                <a16:creationId xmlns:a16="http://schemas.microsoft.com/office/drawing/2014/main" id="{B3851EE6-C1D2-5745-A5D5-5C116E544D30}"/>
              </a:ext>
            </a:extLst>
          </p:cNvPr>
          <p:cNvCxnSpPr>
            <a:cxnSpLocks/>
            <a:stCxn id="52" idx="0"/>
            <a:endCxn id="54" idx="1"/>
          </p:cNvCxnSpPr>
          <p:nvPr/>
        </p:nvCxnSpPr>
        <p:spPr>
          <a:xfrm flipV="1">
            <a:off x="6281580" y="5771303"/>
            <a:ext cx="1207134" cy="61982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a:extLst>
              <a:ext uri="{FF2B5EF4-FFF2-40B4-BE49-F238E27FC236}">
                <a16:creationId xmlns:a16="http://schemas.microsoft.com/office/drawing/2014/main" id="{EB3A2286-BEB6-7744-ABA6-AA75D63BEC1F}"/>
              </a:ext>
            </a:extLst>
          </p:cNvPr>
          <p:cNvCxnSpPr>
            <a:cxnSpLocks/>
            <a:stCxn id="51" idx="3"/>
            <a:endCxn id="53" idx="0"/>
          </p:cNvCxnSpPr>
          <p:nvPr/>
        </p:nvCxnSpPr>
        <p:spPr>
          <a:xfrm>
            <a:off x="6603222" y="5816875"/>
            <a:ext cx="1133685" cy="57424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0" name="Straight Arrow Connector 59">
            <a:extLst>
              <a:ext uri="{FF2B5EF4-FFF2-40B4-BE49-F238E27FC236}">
                <a16:creationId xmlns:a16="http://schemas.microsoft.com/office/drawing/2014/main" id="{A08A21B3-64CC-234A-ADD9-C13F3F5CEAA4}"/>
              </a:ext>
            </a:extLst>
          </p:cNvPr>
          <p:cNvCxnSpPr>
            <a:cxnSpLocks/>
            <a:stCxn id="52" idx="3"/>
            <a:endCxn id="53" idx="1"/>
          </p:cNvCxnSpPr>
          <p:nvPr/>
        </p:nvCxnSpPr>
        <p:spPr>
          <a:xfrm>
            <a:off x="6509733" y="6619276"/>
            <a:ext cx="999021"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1" name="Straight Arrow Connector 60">
            <a:extLst>
              <a:ext uri="{FF2B5EF4-FFF2-40B4-BE49-F238E27FC236}">
                <a16:creationId xmlns:a16="http://schemas.microsoft.com/office/drawing/2014/main" id="{48EBB02C-778D-DA4D-B60D-1F21AB1F188E}"/>
              </a:ext>
            </a:extLst>
          </p:cNvPr>
          <p:cNvCxnSpPr>
            <a:cxnSpLocks/>
            <a:stCxn id="62" idx="0"/>
            <a:endCxn id="65" idx="2"/>
          </p:cNvCxnSpPr>
          <p:nvPr/>
        </p:nvCxnSpPr>
        <p:spPr>
          <a:xfrm flipV="1">
            <a:off x="7005484" y="4255777"/>
            <a:ext cx="0" cy="362202"/>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62" name="Rounded Rectangle 61">
            <a:extLst>
              <a:ext uri="{FF2B5EF4-FFF2-40B4-BE49-F238E27FC236}">
                <a16:creationId xmlns:a16="http://schemas.microsoft.com/office/drawing/2014/main" id="{294EC7D5-1734-C146-91F0-F37AC71012EE}"/>
              </a:ext>
            </a:extLst>
          </p:cNvPr>
          <p:cNvSpPr/>
          <p:nvPr/>
        </p:nvSpPr>
        <p:spPr>
          <a:xfrm>
            <a:off x="5951673" y="4617979"/>
            <a:ext cx="2107622" cy="21952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TextBox 62">
            <a:extLst>
              <a:ext uri="{FF2B5EF4-FFF2-40B4-BE49-F238E27FC236}">
                <a16:creationId xmlns:a16="http://schemas.microsoft.com/office/drawing/2014/main" id="{DD233A88-2B74-E942-BD11-489C52AB460D}"/>
              </a:ext>
            </a:extLst>
          </p:cNvPr>
          <p:cNvSpPr txBox="1"/>
          <p:nvPr/>
        </p:nvSpPr>
        <p:spPr>
          <a:xfrm>
            <a:off x="3812974" y="4345785"/>
            <a:ext cx="1014094" cy="307777"/>
          </a:xfrm>
          <a:prstGeom prst="rect">
            <a:avLst/>
          </a:prstGeom>
          <a:noFill/>
        </p:spPr>
        <p:txBody>
          <a:bodyPr wrap="square" rtlCol="0">
            <a:spAutoFit/>
          </a:bodyPr>
          <a:lstStyle/>
          <a:p>
            <a:r>
              <a:rPr lang="en-US" sz="1400" dirty="0"/>
              <a:t>Office 1</a:t>
            </a:r>
          </a:p>
        </p:txBody>
      </p:sp>
      <p:sp>
        <p:nvSpPr>
          <p:cNvPr id="64" name="TextBox 63">
            <a:extLst>
              <a:ext uri="{FF2B5EF4-FFF2-40B4-BE49-F238E27FC236}">
                <a16:creationId xmlns:a16="http://schemas.microsoft.com/office/drawing/2014/main" id="{C3D4EF9F-6502-334E-842A-057821023F7D}"/>
              </a:ext>
            </a:extLst>
          </p:cNvPr>
          <p:cNvSpPr txBox="1"/>
          <p:nvPr/>
        </p:nvSpPr>
        <p:spPr>
          <a:xfrm>
            <a:off x="7182334" y="4314955"/>
            <a:ext cx="1014094" cy="307777"/>
          </a:xfrm>
          <a:prstGeom prst="rect">
            <a:avLst/>
          </a:prstGeom>
          <a:noFill/>
        </p:spPr>
        <p:txBody>
          <a:bodyPr wrap="square" rtlCol="0">
            <a:spAutoFit/>
          </a:bodyPr>
          <a:lstStyle/>
          <a:p>
            <a:r>
              <a:rPr lang="en-US" sz="1400" dirty="0"/>
              <a:t>Office 2</a:t>
            </a:r>
          </a:p>
        </p:txBody>
      </p:sp>
      <p:pic>
        <p:nvPicPr>
          <p:cNvPr id="65" name="Picture 64">
            <a:extLst>
              <a:ext uri="{FF2B5EF4-FFF2-40B4-BE49-F238E27FC236}">
                <a16:creationId xmlns:a16="http://schemas.microsoft.com/office/drawing/2014/main" id="{3F554BED-29E1-0443-B61E-A78C69515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748" y="3782305"/>
            <a:ext cx="473472" cy="473472"/>
          </a:xfrm>
          <a:prstGeom prst="rect">
            <a:avLst/>
          </a:prstGeom>
        </p:spPr>
      </p:pic>
      <p:cxnSp>
        <p:nvCxnSpPr>
          <p:cNvPr id="69" name="Straight Arrow Connector 68">
            <a:extLst>
              <a:ext uri="{FF2B5EF4-FFF2-40B4-BE49-F238E27FC236}">
                <a16:creationId xmlns:a16="http://schemas.microsoft.com/office/drawing/2014/main" id="{A2AE9625-0EB0-7047-884F-E501B288AB8B}"/>
              </a:ext>
            </a:extLst>
          </p:cNvPr>
          <p:cNvCxnSpPr>
            <a:cxnSpLocks/>
            <a:stCxn id="65" idx="1"/>
            <a:endCxn id="35" idx="3"/>
          </p:cNvCxnSpPr>
          <p:nvPr/>
        </p:nvCxnSpPr>
        <p:spPr>
          <a:xfrm flipH="1" flipV="1">
            <a:off x="4862423" y="4012848"/>
            <a:ext cx="1906325" cy="6193"/>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70" name="TextBox 69">
            <a:extLst>
              <a:ext uri="{FF2B5EF4-FFF2-40B4-BE49-F238E27FC236}">
                <a16:creationId xmlns:a16="http://schemas.microsoft.com/office/drawing/2014/main" id="{5FB7A557-5521-7C49-ADC7-6AB93F83BD5E}"/>
              </a:ext>
            </a:extLst>
          </p:cNvPr>
          <p:cNvSpPr txBox="1"/>
          <p:nvPr/>
        </p:nvSpPr>
        <p:spPr>
          <a:xfrm>
            <a:off x="5389671" y="3725223"/>
            <a:ext cx="1189699" cy="369332"/>
          </a:xfrm>
          <a:prstGeom prst="rect">
            <a:avLst/>
          </a:prstGeom>
          <a:noFill/>
        </p:spPr>
        <p:txBody>
          <a:bodyPr wrap="square" rtlCol="0">
            <a:spAutoFit/>
          </a:bodyPr>
          <a:lstStyle/>
          <a:p>
            <a:r>
              <a:rPr lang="en-US" dirty="0"/>
              <a:t>10 Mb/s</a:t>
            </a:r>
          </a:p>
        </p:txBody>
      </p:sp>
      <p:sp>
        <p:nvSpPr>
          <p:cNvPr id="71" name="TextBox 70">
            <a:extLst>
              <a:ext uri="{FF2B5EF4-FFF2-40B4-BE49-F238E27FC236}">
                <a16:creationId xmlns:a16="http://schemas.microsoft.com/office/drawing/2014/main" id="{E69FD5F9-432C-EB49-99AC-9379085F850D}"/>
              </a:ext>
            </a:extLst>
          </p:cNvPr>
          <p:cNvSpPr txBox="1"/>
          <p:nvPr/>
        </p:nvSpPr>
        <p:spPr>
          <a:xfrm>
            <a:off x="4853285" y="4610248"/>
            <a:ext cx="797988" cy="369332"/>
          </a:xfrm>
          <a:prstGeom prst="rect">
            <a:avLst/>
          </a:prstGeom>
          <a:noFill/>
        </p:spPr>
        <p:txBody>
          <a:bodyPr wrap="square" rtlCol="0">
            <a:spAutoFit/>
          </a:bodyPr>
          <a:lstStyle/>
          <a:p>
            <a:r>
              <a:rPr lang="en-US" dirty="0"/>
              <a:t>1Gb/s</a:t>
            </a:r>
          </a:p>
        </p:txBody>
      </p:sp>
      <p:sp>
        <p:nvSpPr>
          <p:cNvPr id="72" name="TextBox 71">
            <a:extLst>
              <a:ext uri="{FF2B5EF4-FFF2-40B4-BE49-F238E27FC236}">
                <a16:creationId xmlns:a16="http://schemas.microsoft.com/office/drawing/2014/main" id="{8750109B-96E0-554D-96C8-3EAF05161710}"/>
              </a:ext>
            </a:extLst>
          </p:cNvPr>
          <p:cNvSpPr txBox="1"/>
          <p:nvPr/>
        </p:nvSpPr>
        <p:spPr>
          <a:xfrm>
            <a:off x="7140147" y="4670621"/>
            <a:ext cx="797988" cy="369332"/>
          </a:xfrm>
          <a:prstGeom prst="rect">
            <a:avLst/>
          </a:prstGeom>
          <a:noFill/>
        </p:spPr>
        <p:txBody>
          <a:bodyPr wrap="square" rtlCol="0">
            <a:spAutoFit/>
          </a:bodyPr>
          <a:lstStyle/>
          <a:p>
            <a:r>
              <a:rPr lang="en-US" dirty="0"/>
              <a:t>1Gb/s</a:t>
            </a:r>
          </a:p>
        </p:txBody>
      </p:sp>
      <p:cxnSp>
        <p:nvCxnSpPr>
          <p:cNvPr id="75" name="Straight Arrow Connector 74">
            <a:extLst>
              <a:ext uri="{FF2B5EF4-FFF2-40B4-BE49-F238E27FC236}">
                <a16:creationId xmlns:a16="http://schemas.microsoft.com/office/drawing/2014/main" id="{C2C8E845-DDFD-B94D-B43A-30A7E88B373D}"/>
              </a:ext>
            </a:extLst>
          </p:cNvPr>
          <p:cNvCxnSpPr>
            <a:cxnSpLocks/>
            <a:endCxn id="44" idx="3"/>
          </p:cNvCxnSpPr>
          <p:nvPr/>
        </p:nvCxnSpPr>
        <p:spPr>
          <a:xfrm flipH="1">
            <a:off x="4847223" y="4971143"/>
            <a:ext cx="1864882" cy="18996"/>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118" name="TextBox 117">
            <a:extLst>
              <a:ext uri="{FF2B5EF4-FFF2-40B4-BE49-F238E27FC236}">
                <a16:creationId xmlns:a16="http://schemas.microsoft.com/office/drawing/2014/main" id="{71D570C7-2AA6-7F48-8348-C208633D612A}"/>
              </a:ext>
            </a:extLst>
          </p:cNvPr>
          <p:cNvSpPr txBox="1"/>
          <p:nvPr/>
        </p:nvSpPr>
        <p:spPr>
          <a:xfrm>
            <a:off x="7092291" y="3412867"/>
            <a:ext cx="1194179"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157.224.12.67</a:t>
            </a:r>
          </a:p>
        </p:txBody>
      </p:sp>
      <p:sp>
        <p:nvSpPr>
          <p:cNvPr id="119" name="TextBox 118">
            <a:extLst>
              <a:ext uri="{FF2B5EF4-FFF2-40B4-BE49-F238E27FC236}">
                <a16:creationId xmlns:a16="http://schemas.microsoft.com/office/drawing/2014/main" id="{62EA75F5-8043-6440-9B38-092CB5C32DA8}"/>
              </a:ext>
            </a:extLst>
          </p:cNvPr>
          <p:cNvSpPr txBox="1"/>
          <p:nvPr/>
        </p:nvSpPr>
        <p:spPr>
          <a:xfrm>
            <a:off x="2400276" y="4996186"/>
            <a:ext cx="1225563"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dirty="0"/>
              <a:t>192.168.XX.XX</a:t>
            </a:r>
          </a:p>
        </p:txBody>
      </p:sp>
      <p:sp>
        <p:nvSpPr>
          <p:cNvPr id="120" name="TextBox 119">
            <a:extLst>
              <a:ext uri="{FF2B5EF4-FFF2-40B4-BE49-F238E27FC236}">
                <a16:creationId xmlns:a16="http://schemas.microsoft.com/office/drawing/2014/main" id="{719DB3F5-37C3-8E41-BAB1-DDCD72D362E0}"/>
              </a:ext>
            </a:extLst>
          </p:cNvPr>
          <p:cNvSpPr txBox="1"/>
          <p:nvPr/>
        </p:nvSpPr>
        <p:spPr>
          <a:xfrm>
            <a:off x="8059295" y="4901453"/>
            <a:ext cx="1118433"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50" dirty="0"/>
              <a:t>192.168.XX.XX</a:t>
            </a:r>
          </a:p>
        </p:txBody>
      </p:sp>
    </p:spTree>
    <p:extLst>
      <p:ext uri="{BB962C8B-B14F-4D97-AF65-F5344CB8AC3E}">
        <p14:creationId xmlns:p14="http://schemas.microsoft.com/office/powerpoint/2010/main" val="3533921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77362-1281-F444-A70D-6C2854682240}"/>
              </a:ext>
            </a:extLst>
          </p:cNvPr>
          <p:cNvSpPr>
            <a:spLocks noGrp="1"/>
          </p:cNvSpPr>
          <p:nvPr>
            <p:ph type="title"/>
          </p:nvPr>
        </p:nvSpPr>
        <p:spPr/>
        <p:txBody>
          <a:bodyPr>
            <a:normAutofit/>
          </a:bodyPr>
          <a:lstStyle/>
          <a:p>
            <a:r>
              <a:rPr lang="sv-SE" sz="3900" dirty="0"/>
              <a:t>Video is </a:t>
            </a:r>
            <a:r>
              <a:rPr lang="sv-SE" sz="3900" dirty="0" err="1"/>
              <a:t>everywhere</a:t>
            </a:r>
            <a:endParaRPr lang="sv-SE" sz="3900" dirty="0"/>
          </a:p>
        </p:txBody>
      </p:sp>
      <p:sp>
        <p:nvSpPr>
          <p:cNvPr id="3" name="Content Placeholder 2">
            <a:extLst>
              <a:ext uri="{FF2B5EF4-FFF2-40B4-BE49-F238E27FC236}">
                <a16:creationId xmlns:a16="http://schemas.microsoft.com/office/drawing/2014/main" id="{AB28A2CB-BE94-5747-B41D-9C48701F5F08}"/>
              </a:ext>
            </a:extLst>
          </p:cNvPr>
          <p:cNvSpPr>
            <a:spLocks noGrp="1"/>
          </p:cNvSpPr>
          <p:nvPr>
            <p:ph idx="1"/>
          </p:nvPr>
        </p:nvSpPr>
        <p:spPr>
          <a:xfrm>
            <a:off x="323528" y="1574266"/>
            <a:ext cx="8229600" cy="4525963"/>
          </a:xfrm>
        </p:spPr>
        <p:txBody>
          <a:bodyPr>
            <a:noAutofit/>
          </a:bodyPr>
          <a:lstStyle/>
          <a:p>
            <a:pPr lvl="1"/>
            <a:r>
              <a:rPr lang="en-US" dirty="0">
                <a:ea typeface="Arial Unicode MS" panose="020B0604020202020204" pitchFamily="34" charset="-128"/>
                <a:cs typeface="Arial Unicode MS" panose="020B0604020202020204" pitchFamily="34" charset="-128"/>
              </a:rPr>
              <a:t>Video-on-Demand (</a:t>
            </a:r>
            <a:r>
              <a:rPr lang="en-US" dirty="0" err="1">
                <a:ea typeface="Arial Unicode MS" panose="020B0604020202020204" pitchFamily="34" charset="-128"/>
                <a:cs typeface="Arial Unicode MS" panose="020B0604020202020204" pitchFamily="34" charset="-128"/>
              </a:rPr>
              <a:t>VoD</a:t>
            </a:r>
            <a:r>
              <a:rPr lang="en-US" dirty="0">
                <a:ea typeface="Arial Unicode MS" panose="020B0604020202020204" pitchFamily="34" charset="-128"/>
                <a:cs typeface="Arial Unicode MS" panose="020B0604020202020204" pitchFamily="34" charset="-128"/>
              </a:rPr>
              <a:t>)</a:t>
            </a:r>
          </a:p>
          <a:p>
            <a:pPr lvl="2"/>
            <a:r>
              <a:rPr lang="en-US" sz="2000" dirty="0" err="1">
                <a:ea typeface="Arial Unicode MS" panose="020B0604020202020204" pitchFamily="34" charset="-128"/>
                <a:cs typeface="Arial Unicode MS" panose="020B0604020202020204" pitchFamily="34" charset="-128"/>
              </a:rPr>
              <a:t>Youtube</a:t>
            </a:r>
            <a:endParaRPr lang="en-US" sz="2000" dirty="0">
              <a:ea typeface="Arial Unicode MS" panose="020B0604020202020204" pitchFamily="34" charset="-128"/>
              <a:cs typeface="Arial Unicode MS" panose="020B0604020202020204" pitchFamily="34" charset="-128"/>
            </a:endParaRPr>
          </a:p>
          <a:p>
            <a:pPr lvl="3"/>
            <a:r>
              <a:rPr lang="en-US" sz="1800" dirty="0">
                <a:ea typeface="Arial Unicode MS" panose="020B0604020202020204" pitchFamily="34" charset="-128"/>
                <a:cs typeface="Arial Unicode MS" panose="020B0604020202020204" pitchFamily="34" charset="-128"/>
              </a:rPr>
              <a:t>1.57 billion active users monthly</a:t>
            </a:r>
          </a:p>
          <a:p>
            <a:pPr lvl="3"/>
            <a:r>
              <a:rPr lang="en-US" sz="1800" dirty="0">
                <a:ea typeface="Arial Unicode MS" panose="020B0604020202020204" pitchFamily="34" charset="-128"/>
                <a:cs typeface="Arial Unicode MS" panose="020B0604020202020204" pitchFamily="34" charset="-128"/>
              </a:rPr>
              <a:t>300 hours/minute uploaded content</a:t>
            </a:r>
          </a:p>
          <a:p>
            <a:pPr lvl="2"/>
            <a:r>
              <a:rPr lang="en-US" sz="2000" dirty="0">
                <a:ea typeface="Arial Unicode MS" panose="020B0604020202020204" pitchFamily="34" charset="-128"/>
                <a:cs typeface="Arial Unicode MS" panose="020B0604020202020204" pitchFamily="34" charset="-128"/>
              </a:rPr>
              <a:t>Netflix</a:t>
            </a:r>
          </a:p>
          <a:p>
            <a:pPr lvl="3"/>
            <a:r>
              <a:rPr lang="en-US" sz="1800" dirty="0">
                <a:ea typeface="Arial Unicode MS" panose="020B0604020202020204" pitchFamily="34" charset="-128"/>
                <a:cs typeface="Arial Unicode MS" panose="020B0604020202020204" pitchFamily="34" charset="-128"/>
              </a:rPr>
              <a:t>140 million hours/day watched</a:t>
            </a:r>
          </a:p>
          <a:p>
            <a:pPr lvl="2"/>
            <a:r>
              <a:rPr lang="en-US" sz="2000" dirty="0">
                <a:ea typeface="Arial Unicode MS" panose="020B0604020202020204" pitchFamily="34" charset="-128"/>
                <a:cs typeface="Arial Unicode MS" panose="020B0604020202020204" pitchFamily="34" charset="-128"/>
              </a:rPr>
              <a:t>HBO</a:t>
            </a:r>
          </a:p>
          <a:p>
            <a:pPr lvl="3"/>
            <a:r>
              <a:rPr lang="en-US" sz="1800" dirty="0">
                <a:ea typeface="Arial Unicode MS" panose="020B0604020202020204" pitchFamily="34" charset="-128"/>
                <a:cs typeface="Arial Unicode MS" panose="020B0604020202020204" pitchFamily="34" charset="-128"/>
              </a:rPr>
              <a:t>800K paying subscribers</a:t>
            </a:r>
          </a:p>
          <a:p>
            <a:pPr lvl="1"/>
            <a:r>
              <a:rPr lang="en-US" dirty="0">
                <a:ea typeface="Arial Unicode MS" panose="020B0604020202020204" pitchFamily="34" charset="-128"/>
                <a:cs typeface="Arial Unicode MS" panose="020B0604020202020204" pitchFamily="34" charset="-128"/>
              </a:rPr>
              <a:t>Live streaming</a:t>
            </a:r>
          </a:p>
          <a:p>
            <a:pPr lvl="2"/>
            <a:r>
              <a:rPr lang="en-US" sz="2000" dirty="0" err="1">
                <a:ea typeface="Arial Unicode MS" panose="020B0604020202020204" pitchFamily="34" charset="-128"/>
                <a:cs typeface="Arial Unicode MS" panose="020B0604020202020204" pitchFamily="34" charset="-128"/>
              </a:rPr>
              <a:t>Youtube</a:t>
            </a:r>
            <a:r>
              <a:rPr lang="en-US" sz="2000" dirty="0">
                <a:ea typeface="Arial Unicode MS" panose="020B0604020202020204" pitchFamily="34" charset="-128"/>
                <a:cs typeface="Arial Unicode MS" panose="020B0604020202020204" pitchFamily="34" charset="-128"/>
              </a:rPr>
              <a:t> live</a:t>
            </a:r>
          </a:p>
          <a:p>
            <a:pPr lvl="2"/>
            <a:r>
              <a:rPr lang="en-US" sz="2000" dirty="0">
                <a:ea typeface="Arial Unicode MS" panose="020B0604020202020204" pitchFamily="34" charset="-128"/>
                <a:cs typeface="Arial Unicode MS" panose="020B0604020202020204" pitchFamily="34" charset="-128"/>
              </a:rPr>
              <a:t>HBO GO</a:t>
            </a:r>
          </a:p>
          <a:p>
            <a:pPr lvl="2"/>
            <a:r>
              <a:rPr lang="en-US" sz="2000" dirty="0">
                <a:ea typeface="Arial Unicode MS" panose="020B0604020202020204" pitchFamily="34" charset="-128"/>
                <a:cs typeface="Arial Unicode MS" panose="020B0604020202020204" pitchFamily="34" charset="-128"/>
              </a:rPr>
              <a:t>Facebook Live</a:t>
            </a:r>
          </a:p>
          <a:p>
            <a:pPr lvl="2"/>
            <a:endParaRPr lang="en-US" sz="2000" dirty="0">
              <a:ea typeface="Arial Unicode MS" panose="020B0604020202020204" pitchFamily="34" charset="-128"/>
              <a:cs typeface="Arial Unicode MS" panose="020B0604020202020204" pitchFamily="34" charset="-128"/>
            </a:endParaRPr>
          </a:p>
        </p:txBody>
      </p:sp>
      <p:graphicFrame>
        <p:nvGraphicFramePr>
          <p:cNvPr id="5" name="Diagram 4">
            <a:extLst>
              <a:ext uri="{FF2B5EF4-FFF2-40B4-BE49-F238E27FC236}">
                <a16:creationId xmlns:a16="http://schemas.microsoft.com/office/drawing/2014/main" id="{8A6806CA-DE03-E741-A0AE-067193D1DD24}"/>
              </a:ext>
            </a:extLst>
          </p:cNvPr>
          <p:cNvGraphicFramePr/>
          <p:nvPr>
            <p:extLst>
              <p:ext uri="{D42A27DB-BD31-4B8C-83A1-F6EECF244321}">
                <p14:modId xmlns:p14="http://schemas.microsoft.com/office/powerpoint/2010/main" val="1838402070"/>
              </p:ext>
            </p:extLst>
          </p:nvPr>
        </p:nvGraphicFramePr>
        <p:xfrm>
          <a:off x="4308648" y="141763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75F39D51-8358-AA4C-B681-2A156F17CA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8184" y="1772816"/>
            <a:ext cx="771973" cy="317611"/>
          </a:xfrm>
          <a:prstGeom prst="rect">
            <a:avLst/>
          </a:prstGeom>
        </p:spPr>
      </p:pic>
      <p:pic>
        <p:nvPicPr>
          <p:cNvPr id="9" name="Picture 8">
            <a:extLst>
              <a:ext uri="{FF2B5EF4-FFF2-40B4-BE49-F238E27FC236}">
                <a16:creationId xmlns:a16="http://schemas.microsoft.com/office/drawing/2014/main" id="{868E20B2-6F0F-2144-A92F-9538AB8367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8722" y="1890098"/>
            <a:ext cx="712781" cy="400658"/>
          </a:xfrm>
          <a:prstGeom prst="rect">
            <a:avLst/>
          </a:prstGeom>
        </p:spPr>
      </p:pic>
      <p:pic>
        <p:nvPicPr>
          <p:cNvPr id="11" name="Picture 10">
            <a:extLst>
              <a:ext uri="{FF2B5EF4-FFF2-40B4-BE49-F238E27FC236}">
                <a16:creationId xmlns:a16="http://schemas.microsoft.com/office/drawing/2014/main" id="{D344D8C7-D6C8-D343-80F5-D5C2A60F23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5541" y="2420888"/>
            <a:ext cx="1148683" cy="478618"/>
          </a:xfrm>
          <a:prstGeom prst="rect">
            <a:avLst/>
          </a:prstGeom>
        </p:spPr>
      </p:pic>
      <p:pic>
        <p:nvPicPr>
          <p:cNvPr id="13" name="Picture 12">
            <a:extLst>
              <a:ext uri="{FF2B5EF4-FFF2-40B4-BE49-F238E27FC236}">
                <a16:creationId xmlns:a16="http://schemas.microsoft.com/office/drawing/2014/main" id="{71DB5B68-00BD-5D45-8A28-9FD46F6008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1582" y="2811515"/>
            <a:ext cx="807065" cy="480396"/>
          </a:xfrm>
          <a:prstGeom prst="rect">
            <a:avLst/>
          </a:prstGeom>
        </p:spPr>
      </p:pic>
      <p:pic>
        <p:nvPicPr>
          <p:cNvPr id="15" name="Picture 14">
            <a:extLst>
              <a:ext uri="{FF2B5EF4-FFF2-40B4-BE49-F238E27FC236}">
                <a16:creationId xmlns:a16="http://schemas.microsoft.com/office/drawing/2014/main" id="{F1DDB1BD-2725-C34A-80D7-6A4A40724C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2921" y="2327207"/>
            <a:ext cx="862497" cy="192337"/>
          </a:xfrm>
          <a:prstGeom prst="rect">
            <a:avLst/>
          </a:prstGeom>
        </p:spPr>
      </p:pic>
      <p:pic>
        <p:nvPicPr>
          <p:cNvPr id="17" name="Picture 16">
            <a:extLst>
              <a:ext uri="{FF2B5EF4-FFF2-40B4-BE49-F238E27FC236}">
                <a16:creationId xmlns:a16="http://schemas.microsoft.com/office/drawing/2014/main" id="{E9D5B787-224B-4848-BBDF-EC58EE9E4A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0482" y="1601789"/>
            <a:ext cx="6629400" cy="3695700"/>
          </a:xfrm>
          <a:prstGeom prst="rect">
            <a:avLst/>
          </a:prstGeom>
        </p:spPr>
      </p:pic>
    </p:spTree>
    <p:extLst>
      <p:ext uri="{BB962C8B-B14F-4D97-AF65-F5344CB8AC3E}">
        <p14:creationId xmlns:p14="http://schemas.microsoft.com/office/powerpoint/2010/main" val="156349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A4C8-1A87-DC4F-9BE9-33848C26325E}"/>
              </a:ext>
            </a:extLst>
          </p:cNvPr>
          <p:cNvSpPr>
            <a:spLocks noGrp="1"/>
          </p:cNvSpPr>
          <p:nvPr>
            <p:ph type="title"/>
          </p:nvPr>
        </p:nvSpPr>
        <p:spPr/>
        <p:txBody>
          <a:bodyPr>
            <a:normAutofit/>
          </a:bodyPr>
          <a:lstStyle/>
          <a:p>
            <a:r>
              <a:rPr lang="en-US" sz="3900" dirty="0"/>
              <a:t>Combine the Public/Private IP</a:t>
            </a:r>
          </a:p>
        </p:txBody>
      </p:sp>
      <p:sp>
        <p:nvSpPr>
          <p:cNvPr id="3" name="Content Placeholder 2">
            <a:extLst>
              <a:ext uri="{FF2B5EF4-FFF2-40B4-BE49-F238E27FC236}">
                <a16:creationId xmlns:a16="http://schemas.microsoft.com/office/drawing/2014/main" id="{67B40202-04A3-9A4E-A0B9-DC6F091C5AA6}"/>
              </a:ext>
            </a:extLst>
          </p:cNvPr>
          <p:cNvSpPr>
            <a:spLocks noGrp="1"/>
          </p:cNvSpPr>
          <p:nvPr>
            <p:ph idx="1"/>
          </p:nvPr>
        </p:nvSpPr>
        <p:spPr/>
        <p:txBody>
          <a:bodyPr/>
          <a:lstStyle/>
          <a:p>
            <a:r>
              <a:rPr lang="sv-SE" sz="2400" dirty="0" err="1"/>
              <a:t>Why</a:t>
            </a:r>
            <a:r>
              <a:rPr lang="sv-SE" sz="2400" dirty="0"/>
              <a:t> not </a:t>
            </a:r>
            <a:r>
              <a:rPr lang="sv-SE" sz="2400" dirty="0" err="1"/>
              <a:t>use</a:t>
            </a:r>
            <a:r>
              <a:rPr lang="sv-SE" sz="2400" dirty="0"/>
              <a:t> public/private </a:t>
            </a:r>
            <a:r>
              <a:rPr lang="sv-SE" sz="2400" dirty="0" err="1"/>
              <a:t>ip</a:t>
            </a:r>
            <a:r>
              <a:rPr lang="sv-SE" sz="2400" dirty="0"/>
              <a:t>?</a:t>
            </a:r>
          </a:p>
          <a:p>
            <a:pPr lvl="1"/>
            <a:r>
              <a:rPr lang="sv-SE" sz="2000" dirty="0"/>
              <a:t>Same public </a:t>
            </a:r>
            <a:r>
              <a:rPr lang="sv-SE" sz="2000" dirty="0" err="1"/>
              <a:t>ip</a:t>
            </a:r>
            <a:r>
              <a:rPr lang="sv-SE" sz="2000" dirty="0"/>
              <a:t> </a:t>
            </a:r>
            <a:r>
              <a:rPr lang="sv-SE" sz="2000" dirty="0" err="1"/>
              <a:t>means</a:t>
            </a:r>
            <a:r>
              <a:rPr lang="sv-SE" sz="2000" dirty="0"/>
              <a:t> same </a:t>
            </a:r>
            <a:r>
              <a:rPr lang="sv-SE" sz="2000" dirty="0" err="1"/>
              <a:t>building</a:t>
            </a:r>
            <a:r>
              <a:rPr lang="sv-SE" sz="2000" dirty="0"/>
              <a:t>?</a:t>
            </a:r>
          </a:p>
          <a:p>
            <a:pPr lvl="1"/>
            <a:r>
              <a:rPr lang="sv-SE" sz="2000" dirty="0" err="1"/>
              <a:t>Also</a:t>
            </a:r>
            <a:r>
              <a:rPr lang="sv-SE" sz="2000" dirty="0"/>
              <a:t> </a:t>
            </a:r>
            <a:r>
              <a:rPr lang="sv-SE" sz="2000" dirty="0" err="1"/>
              <a:t>similar</a:t>
            </a:r>
            <a:r>
              <a:rPr lang="sv-SE" sz="2000" dirty="0"/>
              <a:t> private </a:t>
            </a:r>
            <a:r>
              <a:rPr lang="sv-SE" sz="2000" dirty="0" err="1"/>
              <a:t>ip</a:t>
            </a:r>
            <a:r>
              <a:rPr lang="sv-SE" sz="2000" dirty="0"/>
              <a:t> </a:t>
            </a:r>
            <a:r>
              <a:rPr lang="sv-SE" sz="2000" dirty="0" err="1"/>
              <a:t>means</a:t>
            </a:r>
            <a:r>
              <a:rPr lang="sv-SE" sz="2000" dirty="0"/>
              <a:t> same </a:t>
            </a:r>
            <a:r>
              <a:rPr lang="sv-SE" sz="2000" dirty="0" err="1"/>
              <a:t>office</a:t>
            </a:r>
            <a:r>
              <a:rPr lang="sv-SE" sz="2000" dirty="0"/>
              <a:t>?</a:t>
            </a:r>
          </a:p>
          <a:p>
            <a:r>
              <a:rPr lang="en-US" dirty="0"/>
              <a:t>What about VPNs?</a:t>
            </a:r>
          </a:p>
        </p:txBody>
      </p:sp>
      <p:sp>
        <p:nvSpPr>
          <p:cNvPr id="4" name="TextBox 3">
            <a:extLst>
              <a:ext uri="{FF2B5EF4-FFF2-40B4-BE49-F238E27FC236}">
                <a16:creationId xmlns:a16="http://schemas.microsoft.com/office/drawing/2014/main" id="{D69AC439-3083-3940-946A-8C37D4D1120A}"/>
              </a:ext>
            </a:extLst>
          </p:cNvPr>
          <p:cNvSpPr txBox="1"/>
          <p:nvPr/>
        </p:nvSpPr>
        <p:spPr>
          <a:xfrm>
            <a:off x="5958679" y="2792314"/>
            <a:ext cx="1133612"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75.142.65.28</a:t>
            </a:r>
          </a:p>
        </p:txBody>
      </p:sp>
      <p:sp>
        <p:nvSpPr>
          <p:cNvPr id="5" name="Rounded Rectangle 4">
            <a:extLst>
              <a:ext uri="{FF2B5EF4-FFF2-40B4-BE49-F238E27FC236}">
                <a16:creationId xmlns:a16="http://schemas.microsoft.com/office/drawing/2014/main" id="{33321C79-8E9B-F049-852D-D261A3D21129}"/>
              </a:ext>
            </a:extLst>
          </p:cNvPr>
          <p:cNvSpPr/>
          <p:nvPr/>
        </p:nvSpPr>
        <p:spPr>
          <a:xfrm>
            <a:off x="3671432" y="4617979"/>
            <a:ext cx="2110551" cy="22294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7DA69300-A2D9-9C4A-90DC-4424C3695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951" y="3776112"/>
            <a:ext cx="473472" cy="473472"/>
          </a:xfrm>
          <a:prstGeom prst="rect">
            <a:avLst/>
          </a:prstGeom>
        </p:spPr>
      </p:pic>
      <p:pic>
        <p:nvPicPr>
          <p:cNvPr id="9" name="Content Placeholder 32">
            <a:extLst>
              <a:ext uri="{FF2B5EF4-FFF2-40B4-BE49-F238E27FC236}">
                <a16:creationId xmlns:a16="http://schemas.microsoft.com/office/drawing/2014/main" id="{392DB4FE-D930-6948-9AE1-11D6B9F0F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082" y="5554562"/>
            <a:ext cx="456306" cy="456306"/>
          </a:xfrm>
          <a:prstGeom prst="rect">
            <a:avLst/>
          </a:prstGeom>
        </p:spPr>
      </p:pic>
      <p:pic>
        <p:nvPicPr>
          <p:cNvPr id="10" name="Content Placeholder 32">
            <a:extLst>
              <a:ext uri="{FF2B5EF4-FFF2-40B4-BE49-F238E27FC236}">
                <a16:creationId xmlns:a16="http://schemas.microsoft.com/office/drawing/2014/main" id="{7C9FFBE7-125E-5B4C-9855-E1E8DB81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593" y="6356963"/>
            <a:ext cx="456306" cy="456306"/>
          </a:xfrm>
          <a:prstGeom prst="rect">
            <a:avLst/>
          </a:prstGeom>
        </p:spPr>
      </p:pic>
      <p:pic>
        <p:nvPicPr>
          <p:cNvPr id="11" name="Content Placeholder 32">
            <a:extLst>
              <a:ext uri="{FF2B5EF4-FFF2-40B4-BE49-F238E27FC236}">
                <a16:creationId xmlns:a16="http://schemas.microsoft.com/office/drawing/2014/main" id="{F92411B3-4785-2E46-8B88-9089CEE71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920" y="6356963"/>
            <a:ext cx="456306" cy="456306"/>
          </a:xfrm>
          <a:prstGeom prst="rect">
            <a:avLst/>
          </a:prstGeom>
        </p:spPr>
      </p:pic>
      <p:pic>
        <p:nvPicPr>
          <p:cNvPr id="12" name="Content Placeholder 32">
            <a:extLst>
              <a:ext uri="{FF2B5EF4-FFF2-40B4-BE49-F238E27FC236}">
                <a16:creationId xmlns:a16="http://schemas.microsoft.com/office/drawing/2014/main" id="{97C5104F-EC4A-2D48-8A69-327FB7498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368" y="5440486"/>
            <a:ext cx="456306" cy="456306"/>
          </a:xfrm>
          <a:prstGeom prst="rect">
            <a:avLst/>
          </a:prstGeom>
        </p:spPr>
      </p:pic>
      <p:pic>
        <p:nvPicPr>
          <p:cNvPr id="13" name="Content Placeholder 32">
            <a:extLst>
              <a:ext uri="{FF2B5EF4-FFF2-40B4-BE49-F238E27FC236}">
                <a16:creationId xmlns:a16="http://schemas.microsoft.com/office/drawing/2014/main" id="{4BC1AA14-AC64-4749-A52F-7F6C1A29A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917" y="4761986"/>
            <a:ext cx="456306" cy="456306"/>
          </a:xfrm>
          <a:prstGeom prst="rect">
            <a:avLst/>
          </a:prstGeom>
          <a:effectLst/>
          <a:scene3d>
            <a:camera prst="orthographicFront"/>
            <a:lightRig rig="threePt" dir="t"/>
          </a:scene3d>
          <a:sp3d>
            <a:contourClr>
              <a:schemeClr val="tx1"/>
            </a:contourClr>
          </a:sp3d>
        </p:spPr>
      </p:pic>
      <p:cxnSp>
        <p:nvCxnSpPr>
          <p:cNvPr id="14" name="Straight Arrow Connector 13">
            <a:extLst>
              <a:ext uri="{FF2B5EF4-FFF2-40B4-BE49-F238E27FC236}">
                <a16:creationId xmlns:a16="http://schemas.microsoft.com/office/drawing/2014/main" id="{3C6D057E-314A-8845-B437-BA5B293EA864}"/>
              </a:ext>
            </a:extLst>
          </p:cNvPr>
          <p:cNvCxnSpPr>
            <a:cxnSpLocks/>
            <a:endCxn id="8" idx="2"/>
          </p:cNvCxnSpPr>
          <p:nvPr/>
        </p:nvCxnSpPr>
        <p:spPr>
          <a:xfrm flipV="1">
            <a:off x="4616550" y="4249584"/>
            <a:ext cx="9137" cy="34222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a:extLst>
              <a:ext uri="{FF2B5EF4-FFF2-40B4-BE49-F238E27FC236}">
                <a16:creationId xmlns:a16="http://schemas.microsoft.com/office/drawing/2014/main" id="{E52FCF8D-18BA-8B40-8103-85ECA870D283}"/>
              </a:ext>
            </a:extLst>
          </p:cNvPr>
          <p:cNvCxnSpPr>
            <a:cxnSpLocks/>
            <a:stCxn id="13" idx="2"/>
            <a:endCxn id="9" idx="0"/>
          </p:cNvCxnSpPr>
          <p:nvPr/>
        </p:nvCxnSpPr>
        <p:spPr>
          <a:xfrm flipH="1">
            <a:off x="4049235" y="5218292"/>
            <a:ext cx="569835" cy="33627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D73749B2-9D14-2244-B3B8-EB06E319E878}"/>
              </a:ext>
            </a:extLst>
          </p:cNvPr>
          <p:cNvCxnSpPr>
            <a:cxnSpLocks/>
            <a:stCxn id="13" idx="2"/>
            <a:endCxn id="12" idx="1"/>
          </p:cNvCxnSpPr>
          <p:nvPr/>
        </p:nvCxnSpPr>
        <p:spPr>
          <a:xfrm>
            <a:off x="4619070" y="5218292"/>
            <a:ext cx="593298" cy="450347"/>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7" name="Straight Arrow Connector 16">
            <a:extLst>
              <a:ext uri="{FF2B5EF4-FFF2-40B4-BE49-F238E27FC236}">
                <a16:creationId xmlns:a16="http://schemas.microsoft.com/office/drawing/2014/main" id="{B913D560-0241-FB4C-BC8F-96655E2FC061}"/>
              </a:ext>
            </a:extLst>
          </p:cNvPr>
          <p:cNvCxnSpPr>
            <a:cxnSpLocks/>
            <a:stCxn id="10" idx="0"/>
            <a:endCxn id="12" idx="1"/>
          </p:cNvCxnSpPr>
          <p:nvPr/>
        </p:nvCxnSpPr>
        <p:spPr>
          <a:xfrm flipV="1">
            <a:off x="3955746" y="5668639"/>
            <a:ext cx="1256622" cy="688324"/>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C9290B3E-B3FA-854A-82F3-69D9A8B2514F}"/>
              </a:ext>
            </a:extLst>
          </p:cNvPr>
          <p:cNvCxnSpPr>
            <a:cxnSpLocks/>
            <a:stCxn id="9" idx="3"/>
            <a:endCxn id="11" idx="0"/>
          </p:cNvCxnSpPr>
          <p:nvPr/>
        </p:nvCxnSpPr>
        <p:spPr>
          <a:xfrm>
            <a:off x="4277388" y="5782715"/>
            <a:ext cx="1133685" cy="57424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9" name="Straight Arrow Connector 18">
            <a:extLst>
              <a:ext uri="{FF2B5EF4-FFF2-40B4-BE49-F238E27FC236}">
                <a16:creationId xmlns:a16="http://schemas.microsoft.com/office/drawing/2014/main" id="{5BEED106-16F8-234B-8B42-F35AAAD27EC9}"/>
              </a:ext>
            </a:extLst>
          </p:cNvPr>
          <p:cNvCxnSpPr>
            <a:cxnSpLocks/>
            <a:stCxn id="10" idx="3"/>
            <a:endCxn id="11" idx="1"/>
          </p:cNvCxnSpPr>
          <p:nvPr/>
        </p:nvCxnSpPr>
        <p:spPr>
          <a:xfrm>
            <a:off x="4183899" y="6585116"/>
            <a:ext cx="999021"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20" name="Content Placeholder 32">
            <a:extLst>
              <a:ext uri="{FF2B5EF4-FFF2-40B4-BE49-F238E27FC236}">
                <a16:creationId xmlns:a16="http://schemas.microsoft.com/office/drawing/2014/main" id="{F81D4DBA-8046-DB4A-AEB7-A3DB0E9B7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16" y="5588722"/>
            <a:ext cx="456306" cy="456306"/>
          </a:xfrm>
          <a:prstGeom prst="rect">
            <a:avLst/>
          </a:prstGeom>
        </p:spPr>
      </p:pic>
      <p:pic>
        <p:nvPicPr>
          <p:cNvPr id="21" name="Content Placeholder 32">
            <a:extLst>
              <a:ext uri="{FF2B5EF4-FFF2-40B4-BE49-F238E27FC236}">
                <a16:creationId xmlns:a16="http://schemas.microsoft.com/office/drawing/2014/main" id="{8C937883-0C2F-1D4E-B541-D320BBFE9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427" y="6391123"/>
            <a:ext cx="456306" cy="456306"/>
          </a:xfrm>
          <a:prstGeom prst="rect">
            <a:avLst/>
          </a:prstGeom>
        </p:spPr>
      </p:pic>
      <p:pic>
        <p:nvPicPr>
          <p:cNvPr id="22" name="Content Placeholder 32">
            <a:extLst>
              <a:ext uri="{FF2B5EF4-FFF2-40B4-BE49-F238E27FC236}">
                <a16:creationId xmlns:a16="http://schemas.microsoft.com/office/drawing/2014/main" id="{6CAB941D-D857-5043-9FC9-F9BDEB8C6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754" y="6391123"/>
            <a:ext cx="456306" cy="456306"/>
          </a:xfrm>
          <a:prstGeom prst="rect">
            <a:avLst/>
          </a:prstGeom>
        </p:spPr>
      </p:pic>
      <p:pic>
        <p:nvPicPr>
          <p:cNvPr id="23" name="Content Placeholder 32">
            <a:extLst>
              <a:ext uri="{FF2B5EF4-FFF2-40B4-BE49-F238E27FC236}">
                <a16:creationId xmlns:a16="http://schemas.microsoft.com/office/drawing/2014/main" id="{D4B46A3B-6A96-8A4B-BA4D-0BEB0048C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714" y="5543150"/>
            <a:ext cx="456306" cy="456306"/>
          </a:xfrm>
          <a:prstGeom prst="rect">
            <a:avLst/>
          </a:prstGeom>
        </p:spPr>
      </p:pic>
      <p:pic>
        <p:nvPicPr>
          <p:cNvPr id="24" name="Content Placeholder 32">
            <a:extLst>
              <a:ext uri="{FF2B5EF4-FFF2-40B4-BE49-F238E27FC236}">
                <a16:creationId xmlns:a16="http://schemas.microsoft.com/office/drawing/2014/main" id="{ED95A6D6-AE41-3542-B65F-D035175FF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751" y="4758583"/>
            <a:ext cx="456306" cy="456306"/>
          </a:xfrm>
          <a:prstGeom prst="rect">
            <a:avLst/>
          </a:prstGeom>
          <a:scene3d>
            <a:camera prst="orthographicFront"/>
            <a:lightRig rig="threePt" dir="t"/>
          </a:scene3d>
          <a:sp3d>
            <a:contourClr>
              <a:schemeClr val="accent4">
                <a:lumMod val="60000"/>
                <a:lumOff val="40000"/>
              </a:schemeClr>
            </a:contourClr>
          </a:sp3d>
        </p:spPr>
      </p:pic>
      <p:cxnSp>
        <p:nvCxnSpPr>
          <p:cNvPr id="25" name="Straight Arrow Connector 24">
            <a:extLst>
              <a:ext uri="{FF2B5EF4-FFF2-40B4-BE49-F238E27FC236}">
                <a16:creationId xmlns:a16="http://schemas.microsoft.com/office/drawing/2014/main" id="{EEFD8BBC-9695-104C-9D91-F1D9E2B71E08}"/>
              </a:ext>
            </a:extLst>
          </p:cNvPr>
          <p:cNvCxnSpPr>
            <a:cxnSpLocks/>
            <a:stCxn id="24" idx="2"/>
            <a:endCxn id="20" idx="0"/>
          </p:cNvCxnSpPr>
          <p:nvPr/>
        </p:nvCxnSpPr>
        <p:spPr>
          <a:xfrm flipH="1">
            <a:off x="6375069" y="5214889"/>
            <a:ext cx="569835" cy="37383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6" name="Straight Arrow Connector 25">
            <a:extLst>
              <a:ext uri="{FF2B5EF4-FFF2-40B4-BE49-F238E27FC236}">
                <a16:creationId xmlns:a16="http://schemas.microsoft.com/office/drawing/2014/main" id="{D552702A-7D39-544A-962F-D251BB650780}"/>
              </a:ext>
            </a:extLst>
          </p:cNvPr>
          <p:cNvCxnSpPr>
            <a:cxnSpLocks/>
            <a:stCxn id="24" idx="2"/>
            <a:endCxn id="23" idx="1"/>
          </p:cNvCxnSpPr>
          <p:nvPr/>
        </p:nvCxnSpPr>
        <p:spPr>
          <a:xfrm>
            <a:off x="6944904" y="5214889"/>
            <a:ext cx="543810" cy="556414"/>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a:extLst>
              <a:ext uri="{FF2B5EF4-FFF2-40B4-BE49-F238E27FC236}">
                <a16:creationId xmlns:a16="http://schemas.microsoft.com/office/drawing/2014/main" id="{3B0214B2-C533-AC47-B17D-76607D5E5478}"/>
              </a:ext>
            </a:extLst>
          </p:cNvPr>
          <p:cNvCxnSpPr>
            <a:cxnSpLocks/>
            <a:stCxn id="21" idx="0"/>
            <a:endCxn id="23" idx="1"/>
          </p:cNvCxnSpPr>
          <p:nvPr/>
        </p:nvCxnSpPr>
        <p:spPr>
          <a:xfrm flipV="1">
            <a:off x="6281580" y="5771303"/>
            <a:ext cx="1207134" cy="61982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8" name="Straight Arrow Connector 27">
            <a:extLst>
              <a:ext uri="{FF2B5EF4-FFF2-40B4-BE49-F238E27FC236}">
                <a16:creationId xmlns:a16="http://schemas.microsoft.com/office/drawing/2014/main" id="{D8F314A8-80E3-9446-8B9A-8067E58E2C0E}"/>
              </a:ext>
            </a:extLst>
          </p:cNvPr>
          <p:cNvCxnSpPr>
            <a:cxnSpLocks/>
            <a:stCxn id="20" idx="3"/>
            <a:endCxn id="22" idx="0"/>
          </p:cNvCxnSpPr>
          <p:nvPr/>
        </p:nvCxnSpPr>
        <p:spPr>
          <a:xfrm>
            <a:off x="6603222" y="5816875"/>
            <a:ext cx="1133685" cy="57424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F9250AE1-C43D-1C49-BC07-6BB7CDEE7ECA}"/>
              </a:ext>
            </a:extLst>
          </p:cNvPr>
          <p:cNvCxnSpPr>
            <a:cxnSpLocks/>
            <a:stCxn id="21" idx="3"/>
            <a:endCxn id="22" idx="1"/>
          </p:cNvCxnSpPr>
          <p:nvPr/>
        </p:nvCxnSpPr>
        <p:spPr>
          <a:xfrm>
            <a:off x="6509733" y="6619276"/>
            <a:ext cx="999021"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0" name="Straight Arrow Connector 29">
            <a:extLst>
              <a:ext uri="{FF2B5EF4-FFF2-40B4-BE49-F238E27FC236}">
                <a16:creationId xmlns:a16="http://schemas.microsoft.com/office/drawing/2014/main" id="{EA2A1BA9-7F4D-4447-BEF3-B05AE5335C55}"/>
              </a:ext>
            </a:extLst>
          </p:cNvPr>
          <p:cNvCxnSpPr>
            <a:cxnSpLocks/>
            <a:stCxn id="31" idx="0"/>
            <a:endCxn id="34" idx="2"/>
          </p:cNvCxnSpPr>
          <p:nvPr/>
        </p:nvCxnSpPr>
        <p:spPr>
          <a:xfrm flipV="1">
            <a:off x="7005484" y="4255777"/>
            <a:ext cx="0" cy="362202"/>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31" name="Rounded Rectangle 30">
            <a:extLst>
              <a:ext uri="{FF2B5EF4-FFF2-40B4-BE49-F238E27FC236}">
                <a16:creationId xmlns:a16="http://schemas.microsoft.com/office/drawing/2014/main" id="{6B6EFC63-4DF7-A545-A7F8-6A139BB993A8}"/>
              </a:ext>
            </a:extLst>
          </p:cNvPr>
          <p:cNvSpPr/>
          <p:nvPr/>
        </p:nvSpPr>
        <p:spPr>
          <a:xfrm>
            <a:off x="5951673" y="4617979"/>
            <a:ext cx="2107622" cy="21952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BCF33990-3286-684C-892E-3C44EF143F75}"/>
              </a:ext>
            </a:extLst>
          </p:cNvPr>
          <p:cNvSpPr txBox="1"/>
          <p:nvPr/>
        </p:nvSpPr>
        <p:spPr>
          <a:xfrm>
            <a:off x="3812974" y="4345785"/>
            <a:ext cx="1014094" cy="307777"/>
          </a:xfrm>
          <a:prstGeom prst="rect">
            <a:avLst/>
          </a:prstGeom>
          <a:noFill/>
        </p:spPr>
        <p:txBody>
          <a:bodyPr wrap="square" rtlCol="0">
            <a:spAutoFit/>
          </a:bodyPr>
          <a:lstStyle/>
          <a:p>
            <a:r>
              <a:rPr lang="en-US" sz="1400" dirty="0"/>
              <a:t>Office 1</a:t>
            </a:r>
          </a:p>
        </p:txBody>
      </p:sp>
      <p:sp>
        <p:nvSpPr>
          <p:cNvPr id="33" name="TextBox 32">
            <a:extLst>
              <a:ext uri="{FF2B5EF4-FFF2-40B4-BE49-F238E27FC236}">
                <a16:creationId xmlns:a16="http://schemas.microsoft.com/office/drawing/2014/main" id="{DB28782C-ED45-2041-AC66-429733BBC80E}"/>
              </a:ext>
            </a:extLst>
          </p:cNvPr>
          <p:cNvSpPr txBox="1"/>
          <p:nvPr/>
        </p:nvSpPr>
        <p:spPr>
          <a:xfrm>
            <a:off x="7182334" y="4314955"/>
            <a:ext cx="1014094" cy="307777"/>
          </a:xfrm>
          <a:prstGeom prst="rect">
            <a:avLst/>
          </a:prstGeom>
          <a:noFill/>
        </p:spPr>
        <p:txBody>
          <a:bodyPr wrap="square" rtlCol="0">
            <a:spAutoFit/>
          </a:bodyPr>
          <a:lstStyle/>
          <a:p>
            <a:r>
              <a:rPr lang="en-US" sz="1400" dirty="0"/>
              <a:t>Office 2</a:t>
            </a:r>
          </a:p>
        </p:txBody>
      </p:sp>
      <p:pic>
        <p:nvPicPr>
          <p:cNvPr id="34" name="Picture 33">
            <a:extLst>
              <a:ext uri="{FF2B5EF4-FFF2-40B4-BE49-F238E27FC236}">
                <a16:creationId xmlns:a16="http://schemas.microsoft.com/office/drawing/2014/main" id="{56728E7F-12A1-E04C-916C-9FBB77F62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748" y="3782305"/>
            <a:ext cx="473472" cy="473472"/>
          </a:xfrm>
          <a:prstGeom prst="rect">
            <a:avLst/>
          </a:prstGeom>
        </p:spPr>
      </p:pic>
      <p:cxnSp>
        <p:nvCxnSpPr>
          <p:cNvPr id="38" name="Straight Arrow Connector 37">
            <a:extLst>
              <a:ext uri="{FF2B5EF4-FFF2-40B4-BE49-F238E27FC236}">
                <a16:creationId xmlns:a16="http://schemas.microsoft.com/office/drawing/2014/main" id="{AE7DE6AA-3CF6-6140-B54A-4D4E4272A113}"/>
              </a:ext>
            </a:extLst>
          </p:cNvPr>
          <p:cNvCxnSpPr>
            <a:cxnSpLocks/>
            <a:stCxn id="49" idx="1"/>
            <a:endCxn id="8" idx="0"/>
          </p:cNvCxnSpPr>
          <p:nvPr/>
        </p:nvCxnSpPr>
        <p:spPr>
          <a:xfrm flipH="1">
            <a:off x="4625687" y="3344675"/>
            <a:ext cx="1089250" cy="431437"/>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a:extLst>
              <a:ext uri="{FF2B5EF4-FFF2-40B4-BE49-F238E27FC236}">
                <a16:creationId xmlns:a16="http://schemas.microsoft.com/office/drawing/2014/main" id="{5A45EEC0-8C9C-B749-BDF9-4544EB4D3FFF}"/>
              </a:ext>
            </a:extLst>
          </p:cNvPr>
          <p:cNvCxnSpPr>
            <a:cxnSpLocks/>
            <a:endCxn id="13" idx="3"/>
          </p:cNvCxnSpPr>
          <p:nvPr/>
        </p:nvCxnSpPr>
        <p:spPr>
          <a:xfrm flipH="1">
            <a:off x="4847223" y="4971143"/>
            <a:ext cx="1864882" cy="18996"/>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47" name="TextBox 46">
            <a:extLst>
              <a:ext uri="{FF2B5EF4-FFF2-40B4-BE49-F238E27FC236}">
                <a16:creationId xmlns:a16="http://schemas.microsoft.com/office/drawing/2014/main" id="{EEE4BE4C-3712-0048-99FF-F1FF09F23C6C}"/>
              </a:ext>
            </a:extLst>
          </p:cNvPr>
          <p:cNvSpPr txBox="1"/>
          <p:nvPr/>
        </p:nvSpPr>
        <p:spPr>
          <a:xfrm>
            <a:off x="2400276" y="4996186"/>
            <a:ext cx="1225563"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dirty="0"/>
              <a:t>192.168.XX.XX</a:t>
            </a:r>
          </a:p>
        </p:txBody>
      </p:sp>
      <p:sp>
        <p:nvSpPr>
          <p:cNvPr id="48" name="TextBox 47">
            <a:extLst>
              <a:ext uri="{FF2B5EF4-FFF2-40B4-BE49-F238E27FC236}">
                <a16:creationId xmlns:a16="http://schemas.microsoft.com/office/drawing/2014/main" id="{9F21F26E-7754-C443-8D62-AE5AC53ADA69}"/>
              </a:ext>
            </a:extLst>
          </p:cNvPr>
          <p:cNvSpPr txBox="1"/>
          <p:nvPr/>
        </p:nvSpPr>
        <p:spPr>
          <a:xfrm>
            <a:off x="8059295" y="4901453"/>
            <a:ext cx="1118433"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50" dirty="0"/>
              <a:t>192.168.XX.XX</a:t>
            </a:r>
          </a:p>
        </p:txBody>
      </p:sp>
      <p:pic>
        <p:nvPicPr>
          <p:cNvPr id="49" name="Picture 48">
            <a:extLst>
              <a:ext uri="{FF2B5EF4-FFF2-40B4-BE49-F238E27FC236}">
                <a16:creationId xmlns:a16="http://schemas.microsoft.com/office/drawing/2014/main" id="{71CBAD07-223F-EA4D-B5D3-7740245BD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37" y="3107939"/>
            <a:ext cx="473472" cy="473472"/>
          </a:xfrm>
          <a:prstGeom prst="rect">
            <a:avLst/>
          </a:prstGeom>
        </p:spPr>
      </p:pic>
      <p:cxnSp>
        <p:nvCxnSpPr>
          <p:cNvPr id="52" name="Straight Arrow Connector 51">
            <a:extLst>
              <a:ext uri="{FF2B5EF4-FFF2-40B4-BE49-F238E27FC236}">
                <a16:creationId xmlns:a16="http://schemas.microsoft.com/office/drawing/2014/main" id="{2BE81D55-DA3A-CB4A-BBCA-A4B43AABC7A1}"/>
              </a:ext>
            </a:extLst>
          </p:cNvPr>
          <p:cNvCxnSpPr>
            <a:cxnSpLocks/>
            <a:stCxn id="49" idx="3"/>
            <a:endCxn id="34" idx="0"/>
          </p:cNvCxnSpPr>
          <p:nvPr/>
        </p:nvCxnSpPr>
        <p:spPr>
          <a:xfrm>
            <a:off x="6188409" y="3344675"/>
            <a:ext cx="817075" cy="437630"/>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55" name="TextBox 54">
            <a:extLst>
              <a:ext uri="{FF2B5EF4-FFF2-40B4-BE49-F238E27FC236}">
                <a16:creationId xmlns:a16="http://schemas.microsoft.com/office/drawing/2014/main" id="{E9500D1E-6A41-C54C-9B62-8835BC11566B}"/>
              </a:ext>
            </a:extLst>
          </p:cNvPr>
          <p:cNvSpPr txBox="1"/>
          <p:nvPr/>
        </p:nvSpPr>
        <p:spPr>
          <a:xfrm>
            <a:off x="4795519" y="4472959"/>
            <a:ext cx="74045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a:t>France</a:t>
            </a:r>
          </a:p>
        </p:txBody>
      </p:sp>
      <p:sp>
        <p:nvSpPr>
          <p:cNvPr id="56" name="TextBox 55">
            <a:extLst>
              <a:ext uri="{FF2B5EF4-FFF2-40B4-BE49-F238E27FC236}">
                <a16:creationId xmlns:a16="http://schemas.microsoft.com/office/drawing/2014/main" id="{364EB516-4379-9C48-8B3F-8BAE766B3DC5}"/>
              </a:ext>
            </a:extLst>
          </p:cNvPr>
          <p:cNvSpPr txBox="1"/>
          <p:nvPr/>
        </p:nvSpPr>
        <p:spPr>
          <a:xfrm>
            <a:off x="6119246" y="4453183"/>
            <a:ext cx="842574"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a:t>Sweden</a:t>
            </a:r>
          </a:p>
        </p:txBody>
      </p:sp>
    </p:spTree>
    <p:extLst>
      <p:ext uri="{BB962C8B-B14F-4D97-AF65-F5344CB8AC3E}">
        <p14:creationId xmlns:p14="http://schemas.microsoft.com/office/powerpoint/2010/main" val="4202649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a:extLst>
              <a:ext uri="{FF2B5EF4-FFF2-40B4-BE49-F238E27FC236}">
                <a16:creationId xmlns:a16="http://schemas.microsoft.com/office/drawing/2014/main" id="{56114D0B-4F9A-A344-A4E4-B86F6869A066}"/>
              </a:ext>
            </a:extLst>
          </p:cNvPr>
          <p:cNvSpPr txBox="1"/>
          <p:nvPr/>
        </p:nvSpPr>
        <p:spPr>
          <a:xfrm>
            <a:off x="3413565" y="3486023"/>
            <a:ext cx="1133612"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75.142.65.28</a:t>
            </a:r>
          </a:p>
        </p:txBody>
      </p:sp>
      <p:sp>
        <p:nvSpPr>
          <p:cNvPr id="2" name="Title 1">
            <a:extLst>
              <a:ext uri="{FF2B5EF4-FFF2-40B4-BE49-F238E27FC236}">
                <a16:creationId xmlns:a16="http://schemas.microsoft.com/office/drawing/2014/main" id="{B951598E-287E-0B44-A15B-0FCA455E7FC1}"/>
              </a:ext>
            </a:extLst>
          </p:cNvPr>
          <p:cNvSpPr>
            <a:spLocks noGrp="1"/>
          </p:cNvSpPr>
          <p:nvPr>
            <p:ph type="title"/>
          </p:nvPr>
        </p:nvSpPr>
        <p:spPr/>
        <p:txBody>
          <a:bodyPr>
            <a:normAutofit/>
          </a:bodyPr>
          <a:lstStyle/>
          <a:p>
            <a:r>
              <a:rPr lang="en-US" sz="3900" dirty="0"/>
              <a:t>Combine the Public/Private IP</a:t>
            </a:r>
            <a:endParaRPr lang="sv-SE" sz="3900" dirty="0"/>
          </a:p>
        </p:txBody>
      </p:sp>
      <p:sp>
        <p:nvSpPr>
          <p:cNvPr id="3" name="Content Placeholder 2">
            <a:extLst>
              <a:ext uri="{FF2B5EF4-FFF2-40B4-BE49-F238E27FC236}">
                <a16:creationId xmlns:a16="http://schemas.microsoft.com/office/drawing/2014/main" id="{8E96193E-FDCD-FA43-98A0-2BFB0AF233F8}"/>
              </a:ext>
            </a:extLst>
          </p:cNvPr>
          <p:cNvSpPr>
            <a:spLocks noGrp="1"/>
          </p:cNvSpPr>
          <p:nvPr>
            <p:ph idx="1"/>
          </p:nvPr>
        </p:nvSpPr>
        <p:spPr>
          <a:xfrm>
            <a:off x="568609" y="1484905"/>
            <a:ext cx="8229600" cy="4525963"/>
          </a:xfrm>
        </p:spPr>
        <p:txBody>
          <a:bodyPr>
            <a:normAutofit/>
          </a:bodyPr>
          <a:lstStyle/>
          <a:p>
            <a:r>
              <a:rPr lang="sv-SE" sz="2400" dirty="0" err="1"/>
              <a:t>Why</a:t>
            </a:r>
            <a:r>
              <a:rPr lang="sv-SE" sz="2400" dirty="0"/>
              <a:t> not </a:t>
            </a:r>
            <a:r>
              <a:rPr lang="sv-SE" sz="2400" dirty="0" err="1"/>
              <a:t>use</a:t>
            </a:r>
            <a:r>
              <a:rPr lang="sv-SE" sz="2400" dirty="0"/>
              <a:t> public/private </a:t>
            </a:r>
            <a:r>
              <a:rPr lang="sv-SE" sz="2400" dirty="0" err="1"/>
              <a:t>ip</a:t>
            </a:r>
            <a:r>
              <a:rPr lang="sv-SE" sz="2400" dirty="0"/>
              <a:t>?</a:t>
            </a:r>
          </a:p>
          <a:p>
            <a:pPr lvl="1"/>
            <a:r>
              <a:rPr lang="sv-SE" sz="2000" dirty="0"/>
              <a:t>Same public </a:t>
            </a:r>
            <a:r>
              <a:rPr lang="sv-SE" sz="2000" dirty="0" err="1"/>
              <a:t>ip</a:t>
            </a:r>
            <a:r>
              <a:rPr lang="sv-SE" sz="2000" dirty="0"/>
              <a:t> </a:t>
            </a:r>
            <a:r>
              <a:rPr lang="sv-SE" sz="2000" dirty="0" err="1"/>
              <a:t>means</a:t>
            </a:r>
            <a:r>
              <a:rPr lang="sv-SE" sz="2000" dirty="0"/>
              <a:t> same </a:t>
            </a:r>
            <a:r>
              <a:rPr lang="sv-SE" sz="2000" dirty="0" err="1"/>
              <a:t>building</a:t>
            </a:r>
            <a:r>
              <a:rPr lang="sv-SE" sz="2000" dirty="0"/>
              <a:t>?</a:t>
            </a:r>
          </a:p>
          <a:p>
            <a:pPr lvl="1"/>
            <a:r>
              <a:rPr lang="sv-SE" sz="2000" dirty="0" err="1"/>
              <a:t>Also</a:t>
            </a:r>
            <a:r>
              <a:rPr lang="sv-SE" sz="2000" dirty="0"/>
              <a:t> </a:t>
            </a:r>
            <a:r>
              <a:rPr lang="sv-SE" sz="2000" dirty="0" err="1"/>
              <a:t>similar</a:t>
            </a:r>
            <a:r>
              <a:rPr lang="sv-SE" sz="2000" dirty="0"/>
              <a:t> private </a:t>
            </a:r>
            <a:r>
              <a:rPr lang="sv-SE" sz="2000" dirty="0" err="1"/>
              <a:t>ip</a:t>
            </a:r>
            <a:r>
              <a:rPr lang="sv-SE" sz="2000" dirty="0"/>
              <a:t> </a:t>
            </a:r>
            <a:r>
              <a:rPr lang="sv-SE" sz="2000" dirty="0" err="1"/>
              <a:t>means</a:t>
            </a:r>
            <a:r>
              <a:rPr lang="sv-SE" sz="2000" dirty="0"/>
              <a:t> same </a:t>
            </a:r>
            <a:r>
              <a:rPr lang="sv-SE" sz="2000" dirty="0" err="1"/>
              <a:t>office</a:t>
            </a:r>
            <a:r>
              <a:rPr lang="sv-SE" sz="2000" dirty="0"/>
              <a:t>?</a:t>
            </a:r>
          </a:p>
          <a:p>
            <a:r>
              <a:rPr lang="sv-SE" sz="2400" dirty="0" err="1"/>
              <a:t>Can</a:t>
            </a:r>
            <a:r>
              <a:rPr lang="sv-SE" sz="2400" dirty="0"/>
              <a:t> </a:t>
            </a:r>
            <a:r>
              <a:rPr lang="sv-SE" sz="2400" dirty="0" err="1"/>
              <a:t>we</a:t>
            </a:r>
            <a:r>
              <a:rPr lang="sv-SE" sz="2400" dirty="0"/>
              <a:t> </a:t>
            </a:r>
            <a:r>
              <a:rPr lang="sv-SE" sz="2400" dirty="0" err="1"/>
              <a:t>collect</a:t>
            </a:r>
            <a:r>
              <a:rPr lang="sv-SE" sz="2400" dirty="0"/>
              <a:t> private IPs?</a:t>
            </a:r>
          </a:p>
          <a:p>
            <a:pPr lvl="1"/>
            <a:r>
              <a:rPr lang="sv-SE" sz="2000" dirty="0" err="1"/>
              <a:t>Chrome</a:t>
            </a:r>
            <a:r>
              <a:rPr lang="sv-SE" sz="2000" dirty="0"/>
              <a:t> in A/B </a:t>
            </a:r>
            <a:r>
              <a:rPr lang="sv-SE" sz="2000" dirty="0" err="1"/>
              <a:t>testing</a:t>
            </a:r>
            <a:r>
              <a:rPr lang="sv-SE" sz="2000" dirty="0"/>
              <a:t> mode</a:t>
            </a:r>
          </a:p>
        </p:txBody>
      </p:sp>
      <p:sp>
        <p:nvSpPr>
          <p:cNvPr id="32" name="Rounded Rectangle 31">
            <a:extLst>
              <a:ext uri="{FF2B5EF4-FFF2-40B4-BE49-F238E27FC236}">
                <a16:creationId xmlns:a16="http://schemas.microsoft.com/office/drawing/2014/main" id="{D53A6D12-2D23-724E-934D-7D9B0B0E389B}"/>
              </a:ext>
            </a:extLst>
          </p:cNvPr>
          <p:cNvSpPr/>
          <p:nvPr/>
        </p:nvSpPr>
        <p:spPr>
          <a:xfrm>
            <a:off x="3671432" y="4617979"/>
            <a:ext cx="2110551" cy="22294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5" name="Picture 34">
            <a:extLst>
              <a:ext uri="{FF2B5EF4-FFF2-40B4-BE49-F238E27FC236}">
                <a16:creationId xmlns:a16="http://schemas.microsoft.com/office/drawing/2014/main" id="{B1F067A4-54C5-4442-9B78-91C316404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951" y="3776112"/>
            <a:ext cx="473472" cy="473472"/>
          </a:xfrm>
          <a:prstGeom prst="rect">
            <a:avLst/>
          </a:prstGeom>
        </p:spPr>
      </p:pic>
      <p:pic>
        <p:nvPicPr>
          <p:cNvPr id="38" name="Content Placeholder 32">
            <a:extLst>
              <a:ext uri="{FF2B5EF4-FFF2-40B4-BE49-F238E27FC236}">
                <a16:creationId xmlns:a16="http://schemas.microsoft.com/office/drawing/2014/main" id="{482541F9-3D35-6B4D-95AB-6A4E3FA77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082" y="5554562"/>
            <a:ext cx="456306" cy="456306"/>
          </a:xfrm>
          <a:prstGeom prst="rect">
            <a:avLst/>
          </a:prstGeom>
        </p:spPr>
      </p:pic>
      <p:pic>
        <p:nvPicPr>
          <p:cNvPr id="39" name="Content Placeholder 32">
            <a:extLst>
              <a:ext uri="{FF2B5EF4-FFF2-40B4-BE49-F238E27FC236}">
                <a16:creationId xmlns:a16="http://schemas.microsoft.com/office/drawing/2014/main" id="{3AAA8F42-6793-1B41-8F84-3F59EB5EA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593" y="6356963"/>
            <a:ext cx="456306" cy="456306"/>
          </a:xfrm>
          <a:prstGeom prst="rect">
            <a:avLst/>
          </a:prstGeom>
        </p:spPr>
      </p:pic>
      <p:pic>
        <p:nvPicPr>
          <p:cNvPr id="42" name="Content Placeholder 32">
            <a:extLst>
              <a:ext uri="{FF2B5EF4-FFF2-40B4-BE49-F238E27FC236}">
                <a16:creationId xmlns:a16="http://schemas.microsoft.com/office/drawing/2014/main" id="{6AF4C123-9633-3B4A-8C17-16604304C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920" y="6356963"/>
            <a:ext cx="456306" cy="456306"/>
          </a:xfrm>
          <a:prstGeom prst="rect">
            <a:avLst/>
          </a:prstGeom>
        </p:spPr>
      </p:pic>
      <p:pic>
        <p:nvPicPr>
          <p:cNvPr id="43" name="Content Placeholder 32">
            <a:extLst>
              <a:ext uri="{FF2B5EF4-FFF2-40B4-BE49-F238E27FC236}">
                <a16:creationId xmlns:a16="http://schemas.microsoft.com/office/drawing/2014/main" id="{13EE1ED9-9294-6C4D-8CA2-083147A2E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368" y="5440486"/>
            <a:ext cx="456306" cy="456306"/>
          </a:xfrm>
          <a:prstGeom prst="rect">
            <a:avLst/>
          </a:prstGeom>
        </p:spPr>
      </p:pic>
      <p:pic>
        <p:nvPicPr>
          <p:cNvPr id="44" name="Content Placeholder 32">
            <a:extLst>
              <a:ext uri="{FF2B5EF4-FFF2-40B4-BE49-F238E27FC236}">
                <a16:creationId xmlns:a16="http://schemas.microsoft.com/office/drawing/2014/main" id="{73C4C1F2-E3D8-6D41-96B3-0E0A87C3A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917" y="4761986"/>
            <a:ext cx="456306" cy="456306"/>
          </a:xfrm>
          <a:prstGeom prst="rect">
            <a:avLst/>
          </a:prstGeom>
          <a:effectLst/>
          <a:scene3d>
            <a:camera prst="orthographicFront"/>
            <a:lightRig rig="threePt" dir="t"/>
          </a:scene3d>
          <a:sp3d>
            <a:contourClr>
              <a:schemeClr val="tx1"/>
            </a:contourClr>
          </a:sp3d>
        </p:spPr>
      </p:pic>
      <p:cxnSp>
        <p:nvCxnSpPr>
          <p:cNvPr id="45" name="Straight Arrow Connector 44">
            <a:extLst>
              <a:ext uri="{FF2B5EF4-FFF2-40B4-BE49-F238E27FC236}">
                <a16:creationId xmlns:a16="http://schemas.microsoft.com/office/drawing/2014/main" id="{AA2DB80B-F82F-AE4D-8696-E607A5AECECB}"/>
              </a:ext>
            </a:extLst>
          </p:cNvPr>
          <p:cNvCxnSpPr>
            <a:cxnSpLocks/>
            <a:endCxn id="35" idx="2"/>
          </p:cNvCxnSpPr>
          <p:nvPr/>
        </p:nvCxnSpPr>
        <p:spPr>
          <a:xfrm flipV="1">
            <a:off x="4616550" y="4249584"/>
            <a:ext cx="9137" cy="34222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a:extLst>
              <a:ext uri="{FF2B5EF4-FFF2-40B4-BE49-F238E27FC236}">
                <a16:creationId xmlns:a16="http://schemas.microsoft.com/office/drawing/2014/main" id="{A51E958A-C5BF-154A-9215-43955AA4C94C}"/>
              </a:ext>
            </a:extLst>
          </p:cNvPr>
          <p:cNvCxnSpPr>
            <a:cxnSpLocks/>
            <a:stCxn id="44" idx="2"/>
            <a:endCxn id="38" idx="0"/>
          </p:cNvCxnSpPr>
          <p:nvPr/>
        </p:nvCxnSpPr>
        <p:spPr>
          <a:xfrm flipH="1">
            <a:off x="4049235" y="5218292"/>
            <a:ext cx="569835" cy="33627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a:extLst>
              <a:ext uri="{FF2B5EF4-FFF2-40B4-BE49-F238E27FC236}">
                <a16:creationId xmlns:a16="http://schemas.microsoft.com/office/drawing/2014/main" id="{BBCB07A8-8935-AB45-A11D-3E5DDEDF139B}"/>
              </a:ext>
            </a:extLst>
          </p:cNvPr>
          <p:cNvCxnSpPr>
            <a:cxnSpLocks/>
            <a:stCxn id="44" idx="2"/>
            <a:endCxn id="43" idx="1"/>
          </p:cNvCxnSpPr>
          <p:nvPr/>
        </p:nvCxnSpPr>
        <p:spPr>
          <a:xfrm>
            <a:off x="4619070" y="5218292"/>
            <a:ext cx="593298" cy="450347"/>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a:extLst>
              <a:ext uri="{FF2B5EF4-FFF2-40B4-BE49-F238E27FC236}">
                <a16:creationId xmlns:a16="http://schemas.microsoft.com/office/drawing/2014/main" id="{EC24FFE7-F362-6F46-9734-F65A4147DA0C}"/>
              </a:ext>
            </a:extLst>
          </p:cNvPr>
          <p:cNvCxnSpPr>
            <a:cxnSpLocks/>
            <a:stCxn id="39" idx="0"/>
            <a:endCxn id="43" idx="1"/>
          </p:cNvCxnSpPr>
          <p:nvPr/>
        </p:nvCxnSpPr>
        <p:spPr>
          <a:xfrm flipV="1">
            <a:off x="3955746" y="5668639"/>
            <a:ext cx="1256622" cy="688324"/>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9" name="Straight Arrow Connector 48">
            <a:extLst>
              <a:ext uri="{FF2B5EF4-FFF2-40B4-BE49-F238E27FC236}">
                <a16:creationId xmlns:a16="http://schemas.microsoft.com/office/drawing/2014/main" id="{6E462709-451D-6843-926F-25D7B99FDF13}"/>
              </a:ext>
            </a:extLst>
          </p:cNvPr>
          <p:cNvCxnSpPr>
            <a:cxnSpLocks/>
            <a:stCxn id="38" idx="3"/>
            <a:endCxn id="42" idx="0"/>
          </p:cNvCxnSpPr>
          <p:nvPr/>
        </p:nvCxnSpPr>
        <p:spPr>
          <a:xfrm>
            <a:off x="4277388" y="5782715"/>
            <a:ext cx="1133685" cy="57424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a:extLst>
              <a:ext uri="{FF2B5EF4-FFF2-40B4-BE49-F238E27FC236}">
                <a16:creationId xmlns:a16="http://schemas.microsoft.com/office/drawing/2014/main" id="{D75A65FC-91FB-1243-B37E-7668C630C843}"/>
              </a:ext>
            </a:extLst>
          </p:cNvPr>
          <p:cNvCxnSpPr>
            <a:cxnSpLocks/>
            <a:stCxn id="39" idx="3"/>
            <a:endCxn id="42" idx="1"/>
          </p:cNvCxnSpPr>
          <p:nvPr/>
        </p:nvCxnSpPr>
        <p:spPr>
          <a:xfrm>
            <a:off x="4183899" y="6585116"/>
            <a:ext cx="999021"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51" name="Content Placeholder 32">
            <a:extLst>
              <a:ext uri="{FF2B5EF4-FFF2-40B4-BE49-F238E27FC236}">
                <a16:creationId xmlns:a16="http://schemas.microsoft.com/office/drawing/2014/main" id="{40FEEDAA-0CCD-8A42-86E3-FDDF1FAB0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16" y="5588722"/>
            <a:ext cx="456306" cy="456306"/>
          </a:xfrm>
          <a:prstGeom prst="rect">
            <a:avLst/>
          </a:prstGeom>
        </p:spPr>
      </p:pic>
      <p:pic>
        <p:nvPicPr>
          <p:cNvPr id="52" name="Content Placeholder 32">
            <a:extLst>
              <a:ext uri="{FF2B5EF4-FFF2-40B4-BE49-F238E27FC236}">
                <a16:creationId xmlns:a16="http://schemas.microsoft.com/office/drawing/2014/main" id="{4BB66D75-5175-E04D-B074-1C2CC3F68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427" y="6391123"/>
            <a:ext cx="456306" cy="456306"/>
          </a:xfrm>
          <a:prstGeom prst="rect">
            <a:avLst/>
          </a:prstGeom>
        </p:spPr>
      </p:pic>
      <p:pic>
        <p:nvPicPr>
          <p:cNvPr id="53" name="Content Placeholder 32">
            <a:extLst>
              <a:ext uri="{FF2B5EF4-FFF2-40B4-BE49-F238E27FC236}">
                <a16:creationId xmlns:a16="http://schemas.microsoft.com/office/drawing/2014/main" id="{6B292045-8F8B-EB48-810C-832B71670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754" y="6391123"/>
            <a:ext cx="456306" cy="456306"/>
          </a:xfrm>
          <a:prstGeom prst="rect">
            <a:avLst/>
          </a:prstGeom>
        </p:spPr>
      </p:pic>
      <p:pic>
        <p:nvPicPr>
          <p:cNvPr id="54" name="Content Placeholder 32">
            <a:extLst>
              <a:ext uri="{FF2B5EF4-FFF2-40B4-BE49-F238E27FC236}">
                <a16:creationId xmlns:a16="http://schemas.microsoft.com/office/drawing/2014/main" id="{7F9BF8B7-592C-6841-B3C7-E6E4951E7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714" y="5543150"/>
            <a:ext cx="456306" cy="456306"/>
          </a:xfrm>
          <a:prstGeom prst="rect">
            <a:avLst/>
          </a:prstGeom>
        </p:spPr>
      </p:pic>
      <p:pic>
        <p:nvPicPr>
          <p:cNvPr id="55" name="Content Placeholder 32">
            <a:extLst>
              <a:ext uri="{FF2B5EF4-FFF2-40B4-BE49-F238E27FC236}">
                <a16:creationId xmlns:a16="http://schemas.microsoft.com/office/drawing/2014/main" id="{EFE7E008-9B7A-CA41-B5C0-D9652351A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751" y="4758583"/>
            <a:ext cx="456306" cy="456306"/>
          </a:xfrm>
          <a:prstGeom prst="rect">
            <a:avLst/>
          </a:prstGeom>
          <a:scene3d>
            <a:camera prst="orthographicFront"/>
            <a:lightRig rig="threePt" dir="t"/>
          </a:scene3d>
          <a:sp3d>
            <a:contourClr>
              <a:schemeClr val="accent4">
                <a:lumMod val="60000"/>
                <a:lumOff val="40000"/>
              </a:schemeClr>
            </a:contourClr>
          </a:sp3d>
        </p:spPr>
      </p:pic>
      <p:cxnSp>
        <p:nvCxnSpPr>
          <p:cNvPr id="56" name="Straight Arrow Connector 55">
            <a:extLst>
              <a:ext uri="{FF2B5EF4-FFF2-40B4-BE49-F238E27FC236}">
                <a16:creationId xmlns:a16="http://schemas.microsoft.com/office/drawing/2014/main" id="{0C0D7139-3C8D-7848-A67D-6208F9A5465B}"/>
              </a:ext>
            </a:extLst>
          </p:cNvPr>
          <p:cNvCxnSpPr>
            <a:cxnSpLocks/>
            <a:stCxn id="55" idx="2"/>
            <a:endCxn id="51" idx="0"/>
          </p:cNvCxnSpPr>
          <p:nvPr/>
        </p:nvCxnSpPr>
        <p:spPr>
          <a:xfrm flipH="1">
            <a:off x="6375069" y="5214889"/>
            <a:ext cx="569835" cy="37383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7" name="Straight Arrow Connector 56">
            <a:extLst>
              <a:ext uri="{FF2B5EF4-FFF2-40B4-BE49-F238E27FC236}">
                <a16:creationId xmlns:a16="http://schemas.microsoft.com/office/drawing/2014/main" id="{8A48FC94-DDD4-4042-A30A-6EFAA4868E57}"/>
              </a:ext>
            </a:extLst>
          </p:cNvPr>
          <p:cNvCxnSpPr>
            <a:cxnSpLocks/>
            <a:stCxn id="55" idx="2"/>
            <a:endCxn id="54" idx="1"/>
          </p:cNvCxnSpPr>
          <p:nvPr/>
        </p:nvCxnSpPr>
        <p:spPr>
          <a:xfrm>
            <a:off x="6944904" y="5214889"/>
            <a:ext cx="543810" cy="556414"/>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8" name="Straight Arrow Connector 57">
            <a:extLst>
              <a:ext uri="{FF2B5EF4-FFF2-40B4-BE49-F238E27FC236}">
                <a16:creationId xmlns:a16="http://schemas.microsoft.com/office/drawing/2014/main" id="{B3851EE6-C1D2-5745-A5D5-5C116E544D30}"/>
              </a:ext>
            </a:extLst>
          </p:cNvPr>
          <p:cNvCxnSpPr>
            <a:cxnSpLocks/>
            <a:stCxn id="52" idx="0"/>
            <a:endCxn id="54" idx="1"/>
          </p:cNvCxnSpPr>
          <p:nvPr/>
        </p:nvCxnSpPr>
        <p:spPr>
          <a:xfrm flipV="1">
            <a:off x="6281580" y="5771303"/>
            <a:ext cx="1207134" cy="61982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a:extLst>
              <a:ext uri="{FF2B5EF4-FFF2-40B4-BE49-F238E27FC236}">
                <a16:creationId xmlns:a16="http://schemas.microsoft.com/office/drawing/2014/main" id="{EB3A2286-BEB6-7744-ABA6-AA75D63BEC1F}"/>
              </a:ext>
            </a:extLst>
          </p:cNvPr>
          <p:cNvCxnSpPr>
            <a:cxnSpLocks/>
            <a:stCxn id="51" idx="3"/>
            <a:endCxn id="53" idx="0"/>
          </p:cNvCxnSpPr>
          <p:nvPr/>
        </p:nvCxnSpPr>
        <p:spPr>
          <a:xfrm>
            <a:off x="6603222" y="5816875"/>
            <a:ext cx="1133685" cy="57424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0" name="Straight Arrow Connector 59">
            <a:extLst>
              <a:ext uri="{FF2B5EF4-FFF2-40B4-BE49-F238E27FC236}">
                <a16:creationId xmlns:a16="http://schemas.microsoft.com/office/drawing/2014/main" id="{A08A21B3-64CC-234A-ADD9-C13F3F5CEAA4}"/>
              </a:ext>
            </a:extLst>
          </p:cNvPr>
          <p:cNvCxnSpPr>
            <a:cxnSpLocks/>
            <a:stCxn id="52" idx="3"/>
            <a:endCxn id="53" idx="1"/>
          </p:cNvCxnSpPr>
          <p:nvPr/>
        </p:nvCxnSpPr>
        <p:spPr>
          <a:xfrm>
            <a:off x="6509733" y="6619276"/>
            <a:ext cx="999021"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1" name="Straight Arrow Connector 60">
            <a:extLst>
              <a:ext uri="{FF2B5EF4-FFF2-40B4-BE49-F238E27FC236}">
                <a16:creationId xmlns:a16="http://schemas.microsoft.com/office/drawing/2014/main" id="{48EBB02C-778D-DA4D-B60D-1F21AB1F188E}"/>
              </a:ext>
            </a:extLst>
          </p:cNvPr>
          <p:cNvCxnSpPr>
            <a:cxnSpLocks/>
            <a:stCxn id="62" idx="0"/>
            <a:endCxn id="65" idx="2"/>
          </p:cNvCxnSpPr>
          <p:nvPr/>
        </p:nvCxnSpPr>
        <p:spPr>
          <a:xfrm flipV="1">
            <a:off x="7005484" y="4255777"/>
            <a:ext cx="0" cy="362202"/>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62" name="Rounded Rectangle 61">
            <a:extLst>
              <a:ext uri="{FF2B5EF4-FFF2-40B4-BE49-F238E27FC236}">
                <a16:creationId xmlns:a16="http://schemas.microsoft.com/office/drawing/2014/main" id="{294EC7D5-1734-C146-91F0-F37AC71012EE}"/>
              </a:ext>
            </a:extLst>
          </p:cNvPr>
          <p:cNvSpPr/>
          <p:nvPr/>
        </p:nvSpPr>
        <p:spPr>
          <a:xfrm>
            <a:off x="5951673" y="4617979"/>
            <a:ext cx="2107622" cy="21952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TextBox 62">
            <a:extLst>
              <a:ext uri="{FF2B5EF4-FFF2-40B4-BE49-F238E27FC236}">
                <a16:creationId xmlns:a16="http://schemas.microsoft.com/office/drawing/2014/main" id="{DD233A88-2B74-E942-BD11-489C52AB460D}"/>
              </a:ext>
            </a:extLst>
          </p:cNvPr>
          <p:cNvSpPr txBox="1"/>
          <p:nvPr/>
        </p:nvSpPr>
        <p:spPr>
          <a:xfrm>
            <a:off x="3812974" y="4345785"/>
            <a:ext cx="1014094" cy="307777"/>
          </a:xfrm>
          <a:prstGeom prst="rect">
            <a:avLst/>
          </a:prstGeom>
          <a:noFill/>
        </p:spPr>
        <p:txBody>
          <a:bodyPr wrap="square" rtlCol="0">
            <a:spAutoFit/>
          </a:bodyPr>
          <a:lstStyle/>
          <a:p>
            <a:r>
              <a:rPr lang="en-US" sz="1400" dirty="0"/>
              <a:t>Office 1</a:t>
            </a:r>
          </a:p>
        </p:txBody>
      </p:sp>
      <p:sp>
        <p:nvSpPr>
          <p:cNvPr id="64" name="TextBox 63">
            <a:extLst>
              <a:ext uri="{FF2B5EF4-FFF2-40B4-BE49-F238E27FC236}">
                <a16:creationId xmlns:a16="http://schemas.microsoft.com/office/drawing/2014/main" id="{C3D4EF9F-6502-334E-842A-057821023F7D}"/>
              </a:ext>
            </a:extLst>
          </p:cNvPr>
          <p:cNvSpPr txBox="1"/>
          <p:nvPr/>
        </p:nvSpPr>
        <p:spPr>
          <a:xfrm>
            <a:off x="7182334" y="4314955"/>
            <a:ext cx="1014094" cy="307777"/>
          </a:xfrm>
          <a:prstGeom prst="rect">
            <a:avLst/>
          </a:prstGeom>
          <a:noFill/>
        </p:spPr>
        <p:txBody>
          <a:bodyPr wrap="square" rtlCol="0">
            <a:spAutoFit/>
          </a:bodyPr>
          <a:lstStyle/>
          <a:p>
            <a:r>
              <a:rPr lang="en-US" sz="1400" dirty="0"/>
              <a:t>Office 2</a:t>
            </a:r>
          </a:p>
        </p:txBody>
      </p:sp>
      <p:pic>
        <p:nvPicPr>
          <p:cNvPr id="65" name="Picture 64">
            <a:extLst>
              <a:ext uri="{FF2B5EF4-FFF2-40B4-BE49-F238E27FC236}">
                <a16:creationId xmlns:a16="http://schemas.microsoft.com/office/drawing/2014/main" id="{3F554BED-29E1-0443-B61E-A78C69515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748" y="3782305"/>
            <a:ext cx="473472" cy="473472"/>
          </a:xfrm>
          <a:prstGeom prst="rect">
            <a:avLst/>
          </a:prstGeom>
        </p:spPr>
      </p:pic>
      <p:cxnSp>
        <p:nvCxnSpPr>
          <p:cNvPr id="69" name="Straight Arrow Connector 68">
            <a:extLst>
              <a:ext uri="{FF2B5EF4-FFF2-40B4-BE49-F238E27FC236}">
                <a16:creationId xmlns:a16="http://schemas.microsoft.com/office/drawing/2014/main" id="{A2AE9625-0EB0-7047-884F-E501B288AB8B}"/>
              </a:ext>
            </a:extLst>
          </p:cNvPr>
          <p:cNvCxnSpPr>
            <a:cxnSpLocks/>
            <a:stCxn id="65" idx="1"/>
            <a:endCxn id="35" idx="3"/>
          </p:cNvCxnSpPr>
          <p:nvPr/>
        </p:nvCxnSpPr>
        <p:spPr>
          <a:xfrm flipH="1" flipV="1">
            <a:off x="4862423" y="4012848"/>
            <a:ext cx="1906325" cy="6193"/>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70" name="TextBox 69">
            <a:extLst>
              <a:ext uri="{FF2B5EF4-FFF2-40B4-BE49-F238E27FC236}">
                <a16:creationId xmlns:a16="http://schemas.microsoft.com/office/drawing/2014/main" id="{5FB7A557-5521-7C49-ADC7-6AB93F83BD5E}"/>
              </a:ext>
            </a:extLst>
          </p:cNvPr>
          <p:cNvSpPr txBox="1"/>
          <p:nvPr/>
        </p:nvSpPr>
        <p:spPr>
          <a:xfrm>
            <a:off x="5389671" y="3725223"/>
            <a:ext cx="1189699" cy="369332"/>
          </a:xfrm>
          <a:prstGeom prst="rect">
            <a:avLst/>
          </a:prstGeom>
          <a:noFill/>
        </p:spPr>
        <p:txBody>
          <a:bodyPr wrap="square" rtlCol="0">
            <a:spAutoFit/>
          </a:bodyPr>
          <a:lstStyle/>
          <a:p>
            <a:r>
              <a:rPr lang="en-US" dirty="0"/>
              <a:t>10 Mb/s</a:t>
            </a:r>
          </a:p>
        </p:txBody>
      </p:sp>
      <p:sp>
        <p:nvSpPr>
          <p:cNvPr id="71" name="TextBox 70">
            <a:extLst>
              <a:ext uri="{FF2B5EF4-FFF2-40B4-BE49-F238E27FC236}">
                <a16:creationId xmlns:a16="http://schemas.microsoft.com/office/drawing/2014/main" id="{E69FD5F9-432C-EB49-99AC-9379085F850D}"/>
              </a:ext>
            </a:extLst>
          </p:cNvPr>
          <p:cNvSpPr txBox="1"/>
          <p:nvPr/>
        </p:nvSpPr>
        <p:spPr>
          <a:xfrm>
            <a:off x="4853285" y="4610248"/>
            <a:ext cx="797988" cy="369332"/>
          </a:xfrm>
          <a:prstGeom prst="rect">
            <a:avLst/>
          </a:prstGeom>
          <a:noFill/>
        </p:spPr>
        <p:txBody>
          <a:bodyPr wrap="square" rtlCol="0">
            <a:spAutoFit/>
          </a:bodyPr>
          <a:lstStyle/>
          <a:p>
            <a:r>
              <a:rPr lang="en-US" dirty="0"/>
              <a:t>1Gb/s</a:t>
            </a:r>
          </a:p>
        </p:txBody>
      </p:sp>
      <p:sp>
        <p:nvSpPr>
          <p:cNvPr id="72" name="TextBox 71">
            <a:extLst>
              <a:ext uri="{FF2B5EF4-FFF2-40B4-BE49-F238E27FC236}">
                <a16:creationId xmlns:a16="http://schemas.microsoft.com/office/drawing/2014/main" id="{8750109B-96E0-554D-96C8-3EAF05161710}"/>
              </a:ext>
            </a:extLst>
          </p:cNvPr>
          <p:cNvSpPr txBox="1"/>
          <p:nvPr/>
        </p:nvSpPr>
        <p:spPr>
          <a:xfrm>
            <a:off x="7140147" y="4670621"/>
            <a:ext cx="797988" cy="369332"/>
          </a:xfrm>
          <a:prstGeom prst="rect">
            <a:avLst/>
          </a:prstGeom>
          <a:noFill/>
        </p:spPr>
        <p:txBody>
          <a:bodyPr wrap="square" rtlCol="0">
            <a:spAutoFit/>
          </a:bodyPr>
          <a:lstStyle/>
          <a:p>
            <a:r>
              <a:rPr lang="en-US" dirty="0"/>
              <a:t>1Gb/s</a:t>
            </a:r>
          </a:p>
        </p:txBody>
      </p:sp>
      <p:cxnSp>
        <p:nvCxnSpPr>
          <p:cNvPr id="75" name="Straight Arrow Connector 74">
            <a:extLst>
              <a:ext uri="{FF2B5EF4-FFF2-40B4-BE49-F238E27FC236}">
                <a16:creationId xmlns:a16="http://schemas.microsoft.com/office/drawing/2014/main" id="{C2C8E845-DDFD-B94D-B43A-30A7E88B373D}"/>
              </a:ext>
            </a:extLst>
          </p:cNvPr>
          <p:cNvCxnSpPr>
            <a:cxnSpLocks/>
            <a:endCxn id="44" idx="3"/>
          </p:cNvCxnSpPr>
          <p:nvPr/>
        </p:nvCxnSpPr>
        <p:spPr>
          <a:xfrm flipH="1">
            <a:off x="4847223" y="4971143"/>
            <a:ext cx="1864882" cy="18996"/>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118" name="TextBox 117">
            <a:extLst>
              <a:ext uri="{FF2B5EF4-FFF2-40B4-BE49-F238E27FC236}">
                <a16:creationId xmlns:a16="http://schemas.microsoft.com/office/drawing/2014/main" id="{71D570C7-2AA6-7F48-8348-C208633D612A}"/>
              </a:ext>
            </a:extLst>
          </p:cNvPr>
          <p:cNvSpPr txBox="1"/>
          <p:nvPr/>
        </p:nvSpPr>
        <p:spPr>
          <a:xfrm>
            <a:off x="7092291" y="3412867"/>
            <a:ext cx="1194179"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157.224.12.67</a:t>
            </a:r>
          </a:p>
        </p:txBody>
      </p:sp>
      <p:sp>
        <p:nvSpPr>
          <p:cNvPr id="119" name="TextBox 118">
            <a:extLst>
              <a:ext uri="{FF2B5EF4-FFF2-40B4-BE49-F238E27FC236}">
                <a16:creationId xmlns:a16="http://schemas.microsoft.com/office/drawing/2014/main" id="{62EA75F5-8043-6440-9B38-092CB5C32DA8}"/>
              </a:ext>
            </a:extLst>
          </p:cNvPr>
          <p:cNvSpPr txBox="1"/>
          <p:nvPr/>
        </p:nvSpPr>
        <p:spPr>
          <a:xfrm>
            <a:off x="2400276" y="4996186"/>
            <a:ext cx="1225563"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dirty="0"/>
              <a:t>192.168.XX.XX</a:t>
            </a:r>
          </a:p>
        </p:txBody>
      </p:sp>
      <p:sp>
        <p:nvSpPr>
          <p:cNvPr id="120" name="TextBox 119">
            <a:extLst>
              <a:ext uri="{FF2B5EF4-FFF2-40B4-BE49-F238E27FC236}">
                <a16:creationId xmlns:a16="http://schemas.microsoft.com/office/drawing/2014/main" id="{719DB3F5-37C3-8E41-BAB1-DDCD72D362E0}"/>
              </a:ext>
            </a:extLst>
          </p:cNvPr>
          <p:cNvSpPr txBox="1"/>
          <p:nvPr/>
        </p:nvSpPr>
        <p:spPr>
          <a:xfrm>
            <a:off x="8059295" y="4901453"/>
            <a:ext cx="1118433"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50" dirty="0"/>
              <a:t>192.168.XX.XX</a:t>
            </a:r>
          </a:p>
        </p:txBody>
      </p:sp>
      <p:sp>
        <p:nvSpPr>
          <p:cNvPr id="4" name="TextBox 3">
            <a:extLst>
              <a:ext uri="{FF2B5EF4-FFF2-40B4-BE49-F238E27FC236}">
                <a16:creationId xmlns:a16="http://schemas.microsoft.com/office/drawing/2014/main" id="{C99F1ED5-49BD-0947-9133-87A9F85C381B}"/>
              </a:ext>
            </a:extLst>
          </p:cNvPr>
          <p:cNvSpPr txBox="1"/>
          <p:nvPr/>
        </p:nvSpPr>
        <p:spPr>
          <a:xfrm>
            <a:off x="538047" y="3113418"/>
            <a:ext cx="8208912"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 dirty="0"/>
              <a:t>“We have strategic initiatives going on like internet first who will not help in identifying subnets, in fact we will have overlapping IP ranges in multiple offices around the world and the users will only be facing the internet.“</a:t>
            </a:r>
          </a:p>
        </p:txBody>
      </p:sp>
    </p:spTree>
    <p:extLst>
      <p:ext uri="{BB962C8B-B14F-4D97-AF65-F5344CB8AC3E}">
        <p14:creationId xmlns:p14="http://schemas.microsoft.com/office/powerpoint/2010/main" val="6711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5EDB-59CF-924D-9CE5-B3305E7DE092}"/>
              </a:ext>
            </a:extLst>
          </p:cNvPr>
          <p:cNvSpPr>
            <a:spLocks noGrp="1"/>
          </p:cNvSpPr>
          <p:nvPr>
            <p:ph type="title"/>
          </p:nvPr>
        </p:nvSpPr>
        <p:spPr>
          <a:xfrm>
            <a:off x="323528" y="2492896"/>
            <a:ext cx="8229600" cy="1143000"/>
          </a:xfrm>
        </p:spPr>
        <p:txBody>
          <a:bodyPr>
            <a:normAutofit fontScale="90000"/>
          </a:bodyPr>
          <a:lstStyle/>
          <a:p>
            <a:r>
              <a:rPr lang="en-US" dirty="0"/>
              <a:t>Fixing Locality</a:t>
            </a:r>
            <a:br>
              <a:rPr lang="en-US" dirty="0"/>
            </a:br>
            <a:r>
              <a:rPr lang="en-US" dirty="0"/>
              <a:t>Approach 2</a:t>
            </a:r>
          </a:p>
        </p:txBody>
      </p:sp>
    </p:spTree>
    <p:extLst>
      <p:ext uri="{BB962C8B-B14F-4D97-AF65-F5344CB8AC3E}">
        <p14:creationId xmlns:p14="http://schemas.microsoft.com/office/powerpoint/2010/main" val="2901579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3BF9-5F6D-4A41-94DC-93956B632286}"/>
              </a:ext>
            </a:extLst>
          </p:cNvPr>
          <p:cNvSpPr>
            <a:spLocks noGrp="1"/>
          </p:cNvSpPr>
          <p:nvPr>
            <p:ph type="title"/>
          </p:nvPr>
        </p:nvSpPr>
        <p:spPr/>
        <p:txBody>
          <a:bodyPr>
            <a:normAutofit/>
          </a:bodyPr>
          <a:lstStyle/>
          <a:p>
            <a:r>
              <a:rPr lang="en-US" sz="3900" dirty="0"/>
              <a:t>Random Walks</a:t>
            </a:r>
          </a:p>
        </p:txBody>
      </p:sp>
      <p:sp>
        <p:nvSpPr>
          <p:cNvPr id="3" name="Content Placeholder 2">
            <a:extLst>
              <a:ext uri="{FF2B5EF4-FFF2-40B4-BE49-F238E27FC236}">
                <a16:creationId xmlns:a16="http://schemas.microsoft.com/office/drawing/2014/main" id="{D5AB68DF-9D4D-F54E-9F52-2449342D303B}"/>
              </a:ext>
            </a:extLst>
          </p:cNvPr>
          <p:cNvSpPr>
            <a:spLocks noGrp="1"/>
          </p:cNvSpPr>
          <p:nvPr>
            <p:ph idx="1"/>
          </p:nvPr>
        </p:nvSpPr>
        <p:spPr/>
        <p:txBody>
          <a:bodyPr/>
          <a:lstStyle/>
          <a:p>
            <a:r>
              <a:rPr lang="en-US" dirty="0"/>
              <a:t>Remember why P2P?</a:t>
            </a:r>
          </a:p>
          <a:p>
            <a:pPr lvl="1"/>
            <a:r>
              <a:rPr lang="en-US" b="1" dirty="0"/>
              <a:t>More bandwidth inside the office</a:t>
            </a:r>
          </a:p>
        </p:txBody>
      </p:sp>
      <p:pic>
        <p:nvPicPr>
          <p:cNvPr id="8" name="Picture 7" descr="A screenshot of a cell phone&#10;&#10;Description automatically generated">
            <a:extLst>
              <a:ext uri="{FF2B5EF4-FFF2-40B4-BE49-F238E27FC236}">
                <a16:creationId xmlns:a16="http://schemas.microsoft.com/office/drawing/2014/main" id="{08F59A8F-2907-1E41-ACE8-F87884950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2714478"/>
            <a:ext cx="4326627" cy="3868883"/>
          </a:xfrm>
          <a:prstGeom prst="rect">
            <a:avLst/>
          </a:prstGeom>
        </p:spPr>
      </p:pic>
    </p:spTree>
    <p:extLst>
      <p:ext uri="{BB962C8B-B14F-4D97-AF65-F5344CB8AC3E}">
        <p14:creationId xmlns:p14="http://schemas.microsoft.com/office/powerpoint/2010/main" val="885327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63D9-5A1E-874A-83B7-72AC33B58394}"/>
              </a:ext>
            </a:extLst>
          </p:cNvPr>
          <p:cNvSpPr>
            <a:spLocks noGrp="1"/>
          </p:cNvSpPr>
          <p:nvPr>
            <p:ph type="title"/>
          </p:nvPr>
        </p:nvSpPr>
        <p:spPr/>
        <p:txBody>
          <a:bodyPr>
            <a:normAutofit/>
          </a:bodyPr>
          <a:lstStyle/>
          <a:p>
            <a:r>
              <a:rPr lang="en-US" sz="3900" dirty="0"/>
              <a:t>Random Walks</a:t>
            </a:r>
          </a:p>
        </p:txBody>
      </p:sp>
      <p:sp>
        <p:nvSpPr>
          <p:cNvPr id="3" name="Content Placeholder 2">
            <a:extLst>
              <a:ext uri="{FF2B5EF4-FFF2-40B4-BE49-F238E27FC236}">
                <a16:creationId xmlns:a16="http://schemas.microsoft.com/office/drawing/2014/main" id="{693EF058-309F-8A48-A08F-7FD404E55A5B}"/>
              </a:ext>
            </a:extLst>
          </p:cNvPr>
          <p:cNvSpPr>
            <a:spLocks noGrp="1"/>
          </p:cNvSpPr>
          <p:nvPr>
            <p:ph idx="1"/>
          </p:nvPr>
        </p:nvSpPr>
        <p:spPr/>
        <p:txBody>
          <a:bodyPr/>
          <a:lstStyle/>
          <a:p>
            <a:r>
              <a:rPr lang="en-US" dirty="0"/>
              <a:t>Connect and evaluate</a:t>
            </a:r>
          </a:p>
          <a:p>
            <a:pPr lvl="1"/>
            <a:r>
              <a:rPr lang="en-US" dirty="0"/>
              <a:t>Random walks</a:t>
            </a:r>
          </a:p>
          <a:p>
            <a:pPr lvl="1"/>
            <a:r>
              <a:rPr lang="en-US" dirty="0"/>
              <a:t>Drop connections with low throughput</a:t>
            </a:r>
          </a:p>
        </p:txBody>
      </p:sp>
      <p:sp>
        <p:nvSpPr>
          <p:cNvPr id="5" name="Rounded Rectangle 4">
            <a:extLst>
              <a:ext uri="{FF2B5EF4-FFF2-40B4-BE49-F238E27FC236}">
                <a16:creationId xmlns:a16="http://schemas.microsoft.com/office/drawing/2014/main" id="{B43EBEA6-3547-C246-ABCB-9F44E1881056}"/>
              </a:ext>
            </a:extLst>
          </p:cNvPr>
          <p:cNvSpPr/>
          <p:nvPr/>
        </p:nvSpPr>
        <p:spPr>
          <a:xfrm>
            <a:off x="990376" y="4617979"/>
            <a:ext cx="2110551" cy="22294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D802E831-B5B7-4D4C-8957-D7C5AFBC7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895" y="3776112"/>
            <a:ext cx="473472" cy="473472"/>
          </a:xfrm>
          <a:prstGeom prst="rect">
            <a:avLst/>
          </a:prstGeom>
        </p:spPr>
      </p:pic>
      <p:pic>
        <p:nvPicPr>
          <p:cNvPr id="7" name="Content Placeholder 32">
            <a:extLst>
              <a:ext uri="{FF2B5EF4-FFF2-40B4-BE49-F238E27FC236}">
                <a16:creationId xmlns:a16="http://schemas.microsoft.com/office/drawing/2014/main" id="{C879DFC0-712A-EC48-B2B1-F626024A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026" y="5554562"/>
            <a:ext cx="456306" cy="456306"/>
          </a:xfrm>
          <a:prstGeom prst="rect">
            <a:avLst/>
          </a:prstGeom>
        </p:spPr>
      </p:pic>
      <p:pic>
        <p:nvPicPr>
          <p:cNvPr id="8" name="Content Placeholder 32">
            <a:extLst>
              <a:ext uri="{FF2B5EF4-FFF2-40B4-BE49-F238E27FC236}">
                <a16:creationId xmlns:a16="http://schemas.microsoft.com/office/drawing/2014/main" id="{DC4A596C-186D-CD4A-A05A-1062D5FD4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537" y="6356963"/>
            <a:ext cx="456306" cy="456306"/>
          </a:xfrm>
          <a:prstGeom prst="rect">
            <a:avLst/>
          </a:prstGeom>
        </p:spPr>
      </p:pic>
      <p:pic>
        <p:nvPicPr>
          <p:cNvPr id="9" name="Content Placeholder 32">
            <a:extLst>
              <a:ext uri="{FF2B5EF4-FFF2-40B4-BE49-F238E27FC236}">
                <a16:creationId xmlns:a16="http://schemas.microsoft.com/office/drawing/2014/main" id="{3644C654-6ADE-6D45-9BB3-E5F60E728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864" y="6356963"/>
            <a:ext cx="456306" cy="456306"/>
          </a:xfrm>
          <a:prstGeom prst="rect">
            <a:avLst/>
          </a:prstGeom>
        </p:spPr>
      </p:pic>
      <p:pic>
        <p:nvPicPr>
          <p:cNvPr id="10" name="Content Placeholder 32">
            <a:extLst>
              <a:ext uri="{FF2B5EF4-FFF2-40B4-BE49-F238E27FC236}">
                <a16:creationId xmlns:a16="http://schemas.microsoft.com/office/drawing/2014/main" id="{D66A7B2C-5288-9F4B-A23F-4812E0777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312" y="5440486"/>
            <a:ext cx="456306" cy="456306"/>
          </a:xfrm>
          <a:prstGeom prst="rect">
            <a:avLst/>
          </a:prstGeom>
        </p:spPr>
      </p:pic>
      <p:pic>
        <p:nvPicPr>
          <p:cNvPr id="11" name="Content Placeholder 32">
            <a:extLst>
              <a:ext uri="{FF2B5EF4-FFF2-40B4-BE49-F238E27FC236}">
                <a16:creationId xmlns:a16="http://schemas.microsoft.com/office/drawing/2014/main" id="{06680FC8-5FA2-BF42-B966-C0C6EC270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861" y="4761986"/>
            <a:ext cx="456306" cy="456306"/>
          </a:xfrm>
          <a:prstGeom prst="rect">
            <a:avLst/>
          </a:prstGeom>
          <a:effectLst/>
          <a:scene3d>
            <a:camera prst="orthographicFront"/>
            <a:lightRig rig="threePt" dir="t"/>
          </a:scene3d>
          <a:sp3d>
            <a:contourClr>
              <a:schemeClr val="tx1"/>
            </a:contourClr>
          </a:sp3d>
        </p:spPr>
      </p:pic>
      <p:cxnSp>
        <p:nvCxnSpPr>
          <p:cNvPr id="12" name="Straight Arrow Connector 11">
            <a:extLst>
              <a:ext uri="{FF2B5EF4-FFF2-40B4-BE49-F238E27FC236}">
                <a16:creationId xmlns:a16="http://schemas.microsoft.com/office/drawing/2014/main" id="{8E11BBED-037A-5F4C-A271-519AEBC5C471}"/>
              </a:ext>
            </a:extLst>
          </p:cNvPr>
          <p:cNvCxnSpPr>
            <a:cxnSpLocks/>
            <a:endCxn id="6" idx="2"/>
          </p:cNvCxnSpPr>
          <p:nvPr/>
        </p:nvCxnSpPr>
        <p:spPr>
          <a:xfrm flipV="1">
            <a:off x="1935494" y="4249584"/>
            <a:ext cx="9137" cy="34222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3" name="Straight Arrow Connector 12">
            <a:extLst>
              <a:ext uri="{FF2B5EF4-FFF2-40B4-BE49-F238E27FC236}">
                <a16:creationId xmlns:a16="http://schemas.microsoft.com/office/drawing/2014/main" id="{D7B3E45F-478F-424C-BD13-B057EE36D6DA}"/>
              </a:ext>
            </a:extLst>
          </p:cNvPr>
          <p:cNvCxnSpPr>
            <a:cxnSpLocks/>
            <a:stCxn id="11" idx="2"/>
            <a:endCxn id="7" idx="0"/>
          </p:cNvCxnSpPr>
          <p:nvPr/>
        </p:nvCxnSpPr>
        <p:spPr>
          <a:xfrm flipH="1">
            <a:off x="1368179" y="5218292"/>
            <a:ext cx="569835" cy="33627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25A39CBD-E6D7-8D4B-9749-D609FD281B66}"/>
              </a:ext>
            </a:extLst>
          </p:cNvPr>
          <p:cNvCxnSpPr>
            <a:cxnSpLocks/>
            <a:stCxn id="11" idx="2"/>
            <a:endCxn id="10" idx="1"/>
          </p:cNvCxnSpPr>
          <p:nvPr/>
        </p:nvCxnSpPr>
        <p:spPr>
          <a:xfrm>
            <a:off x="1938014" y="5218292"/>
            <a:ext cx="593298" cy="450347"/>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783F4110-D0F8-DE46-A973-84986CB80679}"/>
              </a:ext>
            </a:extLst>
          </p:cNvPr>
          <p:cNvCxnSpPr>
            <a:cxnSpLocks/>
            <a:stCxn id="7" idx="3"/>
            <a:endCxn id="9" idx="0"/>
          </p:cNvCxnSpPr>
          <p:nvPr/>
        </p:nvCxnSpPr>
        <p:spPr>
          <a:xfrm>
            <a:off x="1596332" y="5782715"/>
            <a:ext cx="1133685" cy="57424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7" name="Straight Arrow Connector 16">
            <a:extLst>
              <a:ext uri="{FF2B5EF4-FFF2-40B4-BE49-F238E27FC236}">
                <a16:creationId xmlns:a16="http://schemas.microsoft.com/office/drawing/2014/main" id="{3EF7C590-15ED-A44D-86BE-D68A9F3D66F2}"/>
              </a:ext>
            </a:extLst>
          </p:cNvPr>
          <p:cNvCxnSpPr>
            <a:cxnSpLocks/>
            <a:stCxn id="8" idx="3"/>
            <a:endCxn id="9" idx="1"/>
          </p:cNvCxnSpPr>
          <p:nvPr/>
        </p:nvCxnSpPr>
        <p:spPr>
          <a:xfrm>
            <a:off x="1502843" y="6585116"/>
            <a:ext cx="999021"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18" name="Content Placeholder 32">
            <a:extLst>
              <a:ext uri="{FF2B5EF4-FFF2-40B4-BE49-F238E27FC236}">
                <a16:creationId xmlns:a16="http://schemas.microsoft.com/office/drawing/2014/main" id="{53DBCBD3-1F8A-F749-92D3-CB671C49B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16" y="5588722"/>
            <a:ext cx="456306" cy="456306"/>
          </a:xfrm>
          <a:prstGeom prst="rect">
            <a:avLst/>
          </a:prstGeom>
        </p:spPr>
      </p:pic>
      <p:pic>
        <p:nvPicPr>
          <p:cNvPr id="19" name="Content Placeholder 32">
            <a:extLst>
              <a:ext uri="{FF2B5EF4-FFF2-40B4-BE49-F238E27FC236}">
                <a16:creationId xmlns:a16="http://schemas.microsoft.com/office/drawing/2014/main" id="{2D7A611B-253D-544F-B604-071FE312A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427" y="6391123"/>
            <a:ext cx="456306" cy="456306"/>
          </a:xfrm>
          <a:prstGeom prst="rect">
            <a:avLst/>
          </a:prstGeom>
        </p:spPr>
      </p:pic>
      <p:pic>
        <p:nvPicPr>
          <p:cNvPr id="20" name="Content Placeholder 32">
            <a:extLst>
              <a:ext uri="{FF2B5EF4-FFF2-40B4-BE49-F238E27FC236}">
                <a16:creationId xmlns:a16="http://schemas.microsoft.com/office/drawing/2014/main" id="{5D861C08-2E28-8C4D-B1A0-966DE0E86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754" y="6391123"/>
            <a:ext cx="456306" cy="456306"/>
          </a:xfrm>
          <a:prstGeom prst="rect">
            <a:avLst/>
          </a:prstGeom>
        </p:spPr>
      </p:pic>
      <p:pic>
        <p:nvPicPr>
          <p:cNvPr id="21" name="Content Placeholder 32">
            <a:extLst>
              <a:ext uri="{FF2B5EF4-FFF2-40B4-BE49-F238E27FC236}">
                <a16:creationId xmlns:a16="http://schemas.microsoft.com/office/drawing/2014/main" id="{C39A48F1-33B2-2D4A-B1B7-15943C8E5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714" y="5543150"/>
            <a:ext cx="456306" cy="456306"/>
          </a:xfrm>
          <a:prstGeom prst="rect">
            <a:avLst/>
          </a:prstGeom>
        </p:spPr>
      </p:pic>
      <p:pic>
        <p:nvPicPr>
          <p:cNvPr id="22" name="Content Placeholder 32">
            <a:extLst>
              <a:ext uri="{FF2B5EF4-FFF2-40B4-BE49-F238E27FC236}">
                <a16:creationId xmlns:a16="http://schemas.microsoft.com/office/drawing/2014/main" id="{0D536DC2-8520-3840-9B59-053C438A9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751" y="4758583"/>
            <a:ext cx="456306" cy="456306"/>
          </a:xfrm>
          <a:prstGeom prst="rect">
            <a:avLst/>
          </a:prstGeom>
          <a:scene3d>
            <a:camera prst="orthographicFront"/>
            <a:lightRig rig="threePt" dir="t"/>
          </a:scene3d>
          <a:sp3d>
            <a:contourClr>
              <a:schemeClr val="accent4">
                <a:lumMod val="60000"/>
                <a:lumOff val="40000"/>
              </a:schemeClr>
            </a:contourClr>
          </a:sp3d>
        </p:spPr>
      </p:pic>
      <p:cxnSp>
        <p:nvCxnSpPr>
          <p:cNvPr id="23" name="Straight Arrow Connector 22">
            <a:extLst>
              <a:ext uri="{FF2B5EF4-FFF2-40B4-BE49-F238E27FC236}">
                <a16:creationId xmlns:a16="http://schemas.microsoft.com/office/drawing/2014/main" id="{7BF8729D-FE1D-3740-A373-6669B85EF261}"/>
              </a:ext>
            </a:extLst>
          </p:cNvPr>
          <p:cNvCxnSpPr>
            <a:cxnSpLocks/>
            <a:stCxn id="22" idx="2"/>
            <a:endCxn id="18" idx="0"/>
          </p:cNvCxnSpPr>
          <p:nvPr/>
        </p:nvCxnSpPr>
        <p:spPr>
          <a:xfrm flipH="1">
            <a:off x="6375069" y="5214889"/>
            <a:ext cx="569835" cy="37383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4" name="Straight Arrow Connector 23">
            <a:extLst>
              <a:ext uri="{FF2B5EF4-FFF2-40B4-BE49-F238E27FC236}">
                <a16:creationId xmlns:a16="http://schemas.microsoft.com/office/drawing/2014/main" id="{FD47359E-AFC6-B74D-AA91-C5A218EED465}"/>
              </a:ext>
            </a:extLst>
          </p:cNvPr>
          <p:cNvCxnSpPr>
            <a:cxnSpLocks/>
            <a:stCxn id="22" idx="2"/>
            <a:endCxn id="21" idx="1"/>
          </p:cNvCxnSpPr>
          <p:nvPr/>
        </p:nvCxnSpPr>
        <p:spPr>
          <a:xfrm>
            <a:off x="6944904" y="5214889"/>
            <a:ext cx="543810" cy="556414"/>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a:extLst>
              <a:ext uri="{FF2B5EF4-FFF2-40B4-BE49-F238E27FC236}">
                <a16:creationId xmlns:a16="http://schemas.microsoft.com/office/drawing/2014/main" id="{A354427A-4CF5-2D4F-8503-232349E05FF2}"/>
              </a:ext>
            </a:extLst>
          </p:cNvPr>
          <p:cNvCxnSpPr>
            <a:cxnSpLocks/>
            <a:stCxn id="19" idx="0"/>
            <a:endCxn id="21" idx="1"/>
          </p:cNvCxnSpPr>
          <p:nvPr/>
        </p:nvCxnSpPr>
        <p:spPr>
          <a:xfrm flipV="1">
            <a:off x="6281580" y="5771303"/>
            <a:ext cx="1207134" cy="61982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6" name="Straight Arrow Connector 25">
            <a:extLst>
              <a:ext uri="{FF2B5EF4-FFF2-40B4-BE49-F238E27FC236}">
                <a16:creationId xmlns:a16="http://schemas.microsoft.com/office/drawing/2014/main" id="{9A8A2522-E7A5-3A43-8D63-441588AD43BA}"/>
              </a:ext>
            </a:extLst>
          </p:cNvPr>
          <p:cNvCxnSpPr>
            <a:cxnSpLocks/>
            <a:stCxn id="18" idx="3"/>
            <a:endCxn id="20" idx="0"/>
          </p:cNvCxnSpPr>
          <p:nvPr/>
        </p:nvCxnSpPr>
        <p:spPr>
          <a:xfrm>
            <a:off x="6603222" y="5816875"/>
            <a:ext cx="1133685" cy="57424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a:extLst>
              <a:ext uri="{FF2B5EF4-FFF2-40B4-BE49-F238E27FC236}">
                <a16:creationId xmlns:a16="http://schemas.microsoft.com/office/drawing/2014/main" id="{016AF40A-08F6-414B-8E94-CAB78B262894}"/>
              </a:ext>
            </a:extLst>
          </p:cNvPr>
          <p:cNvCxnSpPr>
            <a:cxnSpLocks/>
            <a:stCxn id="19" idx="3"/>
            <a:endCxn id="20" idx="1"/>
          </p:cNvCxnSpPr>
          <p:nvPr/>
        </p:nvCxnSpPr>
        <p:spPr>
          <a:xfrm>
            <a:off x="6509733" y="6619276"/>
            <a:ext cx="999021"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8" name="Straight Arrow Connector 27">
            <a:extLst>
              <a:ext uri="{FF2B5EF4-FFF2-40B4-BE49-F238E27FC236}">
                <a16:creationId xmlns:a16="http://schemas.microsoft.com/office/drawing/2014/main" id="{78D60C2B-7367-A242-909D-8F68833B4F21}"/>
              </a:ext>
            </a:extLst>
          </p:cNvPr>
          <p:cNvCxnSpPr>
            <a:cxnSpLocks/>
            <a:stCxn id="29" idx="0"/>
            <a:endCxn id="32" idx="2"/>
          </p:cNvCxnSpPr>
          <p:nvPr/>
        </p:nvCxnSpPr>
        <p:spPr>
          <a:xfrm flipV="1">
            <a:off x="7005484" y="4255777"/>
            <a:ext cx="0" cy="362202"/>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29" name="Rounded Rectangle 28">
            <a:extLst>
              <a:ext uri="{FF2B5EF4-FFF2-40B4-BE49-F238E27FC236}">
                <a16:creationId xmlns:a16="http://schemas.microsoft.com/office/drawing/2014/main" id="{6A542F1F-9849-2B41-8D5D-EC21418EC4B7}"/>
              </a:ext>
            </a:extLst>
          </p:cNvPr>
          <p:cNvSpPr/>
          <p:nvPr/>
        </p:nvSpPr>
        <p:spPr>
          <a:xfrm>
            <a:off x="5951673" y="4617979"/>
            <a:ext cx="2107622" cy="21952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17704222-0E49-9549-8399-D8177D767ED5}"/>
              </a:ext>
            </a:extLst>
          </p:cNvPr>
          <p:cNvSpPr txBox="1"/>
          <p:nvPr/>
        </p:nvSpPr>
        <p:spPr>
          <a:xfrm>
            <a:off x="1131918" y="4345785"/>
            <a:ext cx="1014094" cy="307777"/>
          </a:xfrm>
          <a:prstGeom prst="rect">
            <a:avLst/>
          </a:prstGeom>
          <a:noFill/>
        </p:spPr>
        <p:txBody>
          <a:bodyPr wrap="square" rtlCol="0">
            <a:spAutoFit/>
          </a:bodyPr>
          <a:lstStyle/>
          <a:p>
            <a:r>
              <a:rPr lang="en-US" sz="1400" dirty="0"/>
              <a:t>Office 1</a:t>
            </a:r>
          </a:p>
        </p:txBody>
      </p:sp>
      <p:sp>
        <p:nvSpPr>
          <p:cNvPr id="31" name="TextBox 30">
            <a:extLst>
              <a:ext uri="{FF2B5EF4-FFF2-40B4-BE49-F238E27FC236}">
                <a16:creationId xmlns:a16="http://schemas.microsoft.com/office/drawing/2014/main" id="{42DF54A1-E77A-144C-8604-C44FDF17ED61}"/>
              </a:ext>
            </a:extLst>
          </p:cNvPr>
          <p:cNvSpPr txBox="1"/>
          <p:nvPr/>
        </p:nvSpPr>
        <p:spPr>
          <a:xfrm>
            <a:off x="7182334" y="4314955"/>
            <a:ext cx="1014094" cy="307777"/>
          </a:xfrm>
          <a:prstGeom prst="rect">
            <a:avLst/>
          </a:prstGeom>
          <a:noFill/>
        </p:spPr>
        <p:txBody>
          <a:bodyPr wrap="square" rtlCol="0">
            <a:spAutoFit/>
          </a:bodyPr>
          <a:lstStyle/>
          <a:p>
            <a:r>
              <a:rPr lang="en-US" sz="1400" dirty="0"/>
              <a:t>Office 2</a:t>
            </a:r>
          </a:p>
        </p:txBody>
      </p:sp>
      <p:pic>
        <p:nvPicPr>
          <p:cNvPr id="32" name="Picture 31">
            <a:extLst>
              <a:ext uri="{FF2B5EF4-FFF2-40B4-BE49-F238E27FC236}">
                <a16:creationId xmlns:a16="http://schemas.microsoft.com/office/drawing/2014/main" id="{B9A4EB9F-797B-184D-A576-4A9A105A6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748" y="3782305"/>
            <a:ext cx="473472" cy="473472"/>
          </a:xfrm>
          <a:prstGeom prst="rect">
            <a:avLst/>
          </a:prstGeom>
        </p:spPr>
      </p:pic>
      <p:cxnSp>
        <p:nvCxnSpPr>
          <p:cNvPr id="33" name="Straight Arrow Connector 32">
            <a:extLst>
              <a:ext uri="{FF2B5EF4-FFF2-40B4-BE49-F238E27FC236}">
                <a16:creationId xmlns:a16="http://schemas.microsoft.com/office/drawing/2014/main" id="{8299AEB7-17A1-3C45-8EF0-E42A68C89080}"/>
              </a:ext>
            </a:extLst>
          </p:cNvPr>
          <p:cNvCxnSpPr>
            <a:cxnSpLocks/>
            <a:stCxn id="32" idx="1"/>
            <a:endCxn id="6" idx="3"/>
          </p:cNvCxnSpPr>
          <p:nvPr/>
        </p:nvCxnSpPr>
        <p:spPr>
          <a:xfrm flipH="1" flipV="1">
            <a:off x="2181367" y="4012848"/>
            <a:ext cx="4587381" cy="6193"/>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FB51A83D-DB38-DA46-AA54-91BBA5DB6085}"/>
              </a:ext>
            </a:extLst>
          </p:cNvPr>
          <p:cNvSpPr txBox="1"/>
          <p:nvPr/>
        </p:nvSpPr>
        <p:spPr>
          <a:xfrm>
            <a:off x="3925672" y="3678519"/>
            <a:ext cx="1189699" cy="369332"/>
          </a:xfrm>
          <a:prstGeom prst="rect">
            <a:avLst/>
          </a:prstGeom>
          <a:noFill/>
        </p:spPr>
        <p:txBody>
          <a:bodyPr wrap="square" rtlCol="0">
            <a:spAutoFit/>
          </a:bodyPr>
          <a:lstStyle/>
          <a:p>
            <a:r>
              <a:rPr lang="en-US" dirty="0"/>
              <a:t>10 Mb/s</a:t>
            </a:r>
          </a:p>
        </p:txBody>
      </p:sp>
      <p:sp>
        <p:nvSpPr>
          <p:cNvPr id="35" name="TextBox 34">
            <a:extLst>
              <a:ext uri="{FF2B5EF4-FFF2-40B4-BE49-F238E27FC236}">
                <a16:creationId xmlns:a16="http://schemas.microsoft.com/office/drawing/2014/main" id="{12C8E3FF-CE8F-AB48-B5B4-FC1FF4581909}"/>
              </a:ext>
            </a:extLst>
          </p:cNvPr>
          <p:cNvSpPr txBox="1"/>
          <p:nvPr/>
        </p:nvSpPr>
        <p:spPr>
          <a:xfrm>
            <a:off x="2172229" y="4610248"/>
            <a:ext cx="797988" cy="369332"/>
          </a:xfrm>
          <a:prstGeom prst="rect">
            <a:avLst/>
          </a:prstGeom>
          <a:noFill/>
        </p:spPr>
        <p:txBody>
          <a:bodyPr wrap="square" rtlCol="0">
            <a:spAutoFit/>
          </a:bodyPr>
          <a:lstStyle/>
          <a:p>
            <a:r>
              <a:rPr lang="en-US" dirty="0"/>
              <a:t>1Gb/s</a:t>
            </a:r>
          </a:p>
        </p:txBody>
      </p:sp>
      <p:sp>
        <p:nvSpPr>
          <p:cNvPr id="36" name="TextBox 35">
            <a:extLst>
              <a:ext uri="{FF2B5EF4-FFF2-40B4-BE49-F238E27FC236}">
                <a16:creationId xmlns:a16="http://schemas.microsoft.com/office/drawing/2014/main" id="{3C4DB482-DF70-384B-B9F5-7E0017E4A264}"/>
              </a:ext>
            </a:extLst>
          </p:cNvPr>
          <p:cNvSpPr txBox="1"/>
          <p:nvPr/>
        </p:nvSpPr>
        <p:spPr>
          <a:xfrm>
            <a:off x="7140147" y="4670621"/>
            <a:ext cx="797988" cy="369332"/>
          </a:xfrm>
          <a:prstGeom prst="rect">
            <a:avLst/>
          </a:prstGeom>
          <a:noFill/>
        </p:spPr>
        <p:txBody>
          <a:bodyPr wrap="square" rtlCol="0">
            <a:spAutoFit/>
          </a:bodyPr>
          <a:lstStyle/>
          <a:p>
            <a:r>
              <a:rPr lang="en-US" dirty="0"/>
              <a:t>1Gb/s</a:t>
            </a:r>
          </a:p>
        </p:txBody>
      </p:sp>
      <p:cxnSp>
        <p:nvCxnSpPr>
          <p:cNvPr id="43" name="Straight Arrow Connector 42">
            <a:extLst>
              <a:ext uri="{FF2B5EF4-FFF2-40B4-BE49-F238E27FC236}">
                <a16:creationId xmlns:a16="http://schemas.microsoft.com/office/drawing/2014/main" id="{8F7D902A-2307-B74B-960D-AB57D7E74821}"/>
              </a:ext>
            </a:extLst>
          </p:cNvPr>
          <p:cNvCxnSpPr>
            <a:cxnSpLocks/>
            <a:stCxn id="10" idx="3"/>
            <a:endCxn id="19" idx="1"/>
          </p:cNvCxnSpPr>
          <p:nvPr/>
        </p:nvCxnSpPr>
        <p:spPr>
          <a:xfrm>
            <a:off x="2987618" y="5668639"/>
            <a:ext cx="3065809" cy="950637"/>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05082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mph" presetSubtype="0" fill="hold" nodeType="clickEffect">
                                  <p:stCondLst>
                                    <p:cond delay="0"/>
                                  </p:stCondLst>
                                  <p:childTnLst>
                                    <p:animClr clrSpc="hsl" dir="cw">
                                      <p:cBhvr override="childStyle">
                                        <p:cTn id="10" dur="500" fill="hold"/>
                                        <p:tgtEl>
                                          <p:spTgt spid="43"/>
                                        </p:tgtEl>
                                        <p:attrNameLst>
                                          <p:attrName>style.color</p:attrName>
                                        </p:attrNameLst>
                                      </p:cBhvr>
                                      <p:by>
                                        <p:hsl h="7200000" s="0" l="0"/>
                                      </p:by>
                                    </p:animClr>
                                    <p:animClr clrSpc="hsl" dir="cw">
                                      <p:cBhvr>
                                        <p:cTn id="11" dur="500" fill="hold"/>
                                        <p:tgtEl>
                                          <p:spTgt spid="43"/>
                                        </p:tgtEl>
                                        <p:attrNameLst>
                                          <p:attrName>fillcolor</p:attrName>
                                        </p:attrNameLst>
                                      </p:cBhvr>
                                      <p:by>
                                        <p:hsl h="7200000" s="0" l="0"/>
                                      </p:by>
                                    </p:animClr>
                                    <p:animClr clrSpc="hsl" dir="cw">
                                      <p:cBhvr>
                                        <p:cTn id="12" dur="500" fill="hold"/>
                                        <p:tgtEl>
                                          <p:spTgt spid="43"/>
                                        </p:tgtEl>
                                        <p:attrNameLst>
                                          <p:attrName>stroke.color</p:attrName>
                                        </p:attrNameLst>
                                      </p:cBhvr>
                                      <p:by>
                                        <p:hsl h="7200000" s="0" l="0"/>
                                      </p:by>
                                    </p:animClr>
                                    <p:set>
                                      <p:cBhvr>
                                        <p:cTn id="13" dur="500" fill="hold"/>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1598E-287E-0B44-A15B-0FCA455E7FC1}"/>
              </a:ext>
            </a:extLst>
          </p:cNvPr>
          <p:cNvSpPr>
            <a:spLocks noGrp="1"/>
          </p:cNvSpPr>
          <p:nvPr>
            <p:ph type="title"/>
          </p:nvPr>
        </p:nvSpPr>
        <p:spPr/>
        <p:txBody>
          <a:bodyPr>
            <a:normAutofit/>
          </a:bodyPr>
          <a:lstStyle/>
          <a:p>
            <a:r>
              <a:rPr lang="en-US" sz="3900" dirty="0"/>
              <a:t>Random Walks</a:t>
            </a:r>
            <a:endParaRPr lang="sv-SE" sz="3900" dirty="0"/>
          </a:p>
        </p:txBody>
      </p:sp>
      <p:sp>
        <p:nvSpPr>
          <p:cNvPr id="3" name="Content Placeholder 2">
            <a:extLst>
              <a:ext uri="{FF2B5EF4-FFF2-40B4-BE49-F238E27FC236}">
                <a16:creationId xmlns:a16="http://schemas.microsoft.com/office/drawing/2014/main" id="{8E96193E-FDCD-FA43-98A0-2BFB0AF233F8}"/>
              </a:ext>
            </a:extLst>
          </p:cNvPr>
          <p:cNvSpPr>
            <a:spLocks noGrp="1"/>
          </p:cNvSpPr>
          <p:nvPr>
            <p:ph idx="1"/>
          </p:nvPr>
        </p:nvSpPr>
        <p:spPr/>
        <p:txBody>
          <a:bodyPr>
            <a:normAutofit/>
          </a:bodyPr>
          <a:lstStyle/>
          <a:p>
            <a:r>
              <a:rPr lang="sv-SE" sz="2400" dirty="0"/>
              <a:t>Not so </a:t>
            </a:r>
            <a:r>
              <a:rPr lang="sv-SE" sz="2400" dirty="0" err="1"/>
              <a:t>much</a:t>
            </a:r>
            <a:r>
              <a:rPr lang="sv-SE" sz="2400" dirty="0"/>
              <a:t> </a:t>
            </a:r>
            <a:r>
              <a:rPr lang="sv-SE" sz="2400" dirty="0" err="1"/>
              <a:t>time</a:t>
            </a:r>
            <a:r>
              <a:rPr lang="sv-SE" sz="2400" dirty="0"/>
              <a:t> for </a:t>
            </a:r>
            <a:r>
              <a:rPr lang="sv-SE" sz="2400" dirty="0" err="1"/>
              <a:t>random</a:t>
            </a:r>
            <a:r>
              <a:rPr lang="sv-SE" sz="2400" dirty="0"/>
              <a:t> </a:t>
            </a:r>
            <a:r>
              <a:rPr lang="sv-SE" sz="2400" dirty="0" err="1"/>
              <a:t>walks</a:t>
            </a:r>
            <a:endParaRPr lang="sv-SE" sz="2400" dirty="0"/>
          </a:p>
          <a:p>
            <a:pPr lvl="1"/>
            <a:r>
              <a:rPr lang="sv-SE" sz="2000" dirty="0"/>
              <a:t>P2P </a:t>
            </a:r>
            <a:r>
              <a:rPr lang="sv-SE" sz="2000" dirty="0" err="1"/>
              <a:t>connection</a:t>
            </a:r>
            <a:r>
              <a:rPr lang="sv-SE" sz="2000" dirty="0"/>
              <a:t> </a:t>
            </a:r>
            <a:r>
              <a:rPr lang="sv-SE" sz="2000" dirty="0" err="1"/>
              <a:t>time</a:t>
            </a:r>
            <a:r>
              <a:rPr lang="sv-SE" sz="2000" dirty="0"/>
              <a:t> : 100ms &lt; t &lt; 3 </a:t>
            </a:r>
            <a:r>
              <a:rPr lang="sv-SE" sz="2000" dirty="0" err="1"/>
              <a:t>secs</a:t>
            </a:r>
            <a:endParaRPr lang="sv-SE" sz="2000" dirty="0"/>
          </a:p>
          <a:p>
            <a:r>
              <a:rPr lang="sv-SE" sz="2400" dirty="0"/>
              <a:t>Small </a:t>
            </a:r>
            <a:r>
              <a:rPr lang="sv-SE" sz="2400" dirty="0" err="1"/>
              <a:t>offices</a:t>
            </a:r>
            <a:endParaRPr lang="sv-SE" sz="2400" dirty="0"/>
          </a:p>
          <a:p>
            <a:pPr lvl="1"/>
            <a:r>
              <a:rPr lang="sv-SE" sz="1600" dirty="0" err="1"/>
              <a:t>Probability</a:t>
            </a:r>
            <a:r>
              <a:rPr lang="sv-SE" sz="1600" dirty="0"/>
              <a:t> to </a:t>
            </a:r>
            <a:r>
              <a:rPr lang="sv-SE" sz="1600" dirty="0" err="1"/>
              <a:t>find</a:t>
            </a:r>
            <a:r>
              <a:rPr lang="sv-SE" sz="1600" dirty="0"/>
              <a:t> </a:t>
            </a:r>
            <a:r>
              <a:rPr lang="sv-SE" sz="1600" dirty="0" err="1"/>
              <a:t>local</a:t>
            </a:r>
            <a:r>
              <a:rPr lang="sv-SE" sz="1600" dirty="0"/>
              <a:t> </a:t>
            </a:r>
            <a:r>
              <a:rPr lang="sv-SE" sz="1600" dirty="0" err="1"/>
              <a:t>peers</a:t>
            </a:r>
            <a:r>
              <a:rPr lang="sv-SE" sz="1600" dirty="0"/>
              <a:t> : ~1%</a:t>
            </a:r>
          </a:p>
          <a:p>
            <a:pPr lvl="1"/>
            <a:r>
              <a:rPr lang="sv-SE" sz="1600" dirty="0" err="1"/>
              <a:t>Probability</a:t>
            </a:r>
            <a:r>
              <a:rPr lang="sv-SE" sz="1600" dirty="0"/>
              <a:t> to </a:t>
            </a:r>
            <a:r>
              <a:rPr lang="sv-SE" sz="1600" dirty="0" err="1"/>
              <a:t>congest</a:t>
            </a:r>
            <a:r>
              <a:rPr lang="sv-SE" sz="1600" dirty="0"/>
              <a:t> the </a:t>
            </a:r>
            <a:r>
              <a:rPr lang="sv-SE" sz="1600" dirty="0" err="1"/>
              <a:t>network</a:t>
            </a:r>
            <a:r>
              <a:rPr lang="sv-SE" sz="1600" dirty="0"/>
              <a:t> : &gt; 50%</a:t>
            </a:r>
          </a:p>
        </p:txBody>
      </p:sp>
      <p:pic>
        <p:nvPicPr>
          <p:cNvPr id="37" name="Picture 36">
            <a:extLst>
              <a:ext uri="{FF2B5EF4-FFF2-40B4-BE49-F238E27FC236}">
                <a16:creationId xmlns:a16="http://schemas.microsoft.com/office/drawing/2014/main" id="{CCC37F1A-2524-0745-BA9B-8A8FCC705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566663"/>
            <a:ext cx="3961797" cy="3286607"/>
          </a:xfrm>
          <a:prstGeom prst="rect">
            <a:avLst/>
          </a:prstGeom>
        </p:spPr>
      </p:pic>
      <p:cxnSp>
        <p:nvCxnSpPr>
          <p:cNvPr id="5" name="Straight Arrow Connector 4">
            <a:extLst>
              <a:ext uri="{FF2B5EF4-FFF2-40B4-BE49-F238E27FC236}">
                <a16:creationId xmlns:a16="http://schemas.microsoft.com/office/drawing/2014/main" id="{B5F1B019-05B0-9C4C-9374-F9B188757AA8}"/>
              </a:ext>
            </a:extLst>
          </p:cNvPr>
          <p:cNvCxnSpPr>
            <a:cxnSpLocks/>
          </p:cNvCxnSpPr>
          <p:nvPr/>
        </p:nvCxnSpPr>
        <p:spPr>
          <a:xfrm flipH="1" flipV="1">
            <a:off x="980868" y="3765089"/>
            <a:ext cx="710814" cy="1342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9FC975E3-42D2-8B40-B8E0-835C7DD3F3BE}"/>
              </a:ext>
            </a:extLst>
          </p:cNvPr>
          <p:cNvSpPr txBox="1"/>
          <p:nvPr/>
        </p:nvSpPr>
        <p:spPr>
          <a:xfrm>
            <a:off x="1691682" y="3681507"/>
            <a:ext cx="2952328" cy="707886"/>
          </a:xfrm>
          <a:prstGeom prst="rect">
            <a:avLst/>
          </a:prstGeom>
          <a:noFill/>
        </p:spPr>
        <p:txBody>
          <a:bodyPr wrap="square" rtlCol="0">
            <a:spAutoFit/>
          </a:bodyPr>
          <a:lstStyle/>
          <a:p>
            <a:r>
              <a:rPr lang="en-US"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Most viewers watch for 5 minutes</a:t>
            </a:r>
          </a:p>
        </p:txBody>
      </p:sp>
      <p:pic>
        <p:nvPicPr>
          <p:cNvPr id="7" name="Picture 6" descr="A screenshot of a cell phone&#13;&#10;&#13;&#10;Description automatically generated">
            <a:extLst>
              <a:ext uri="{FF2B5EF4-FFF2-40B4-BE49-F238E27FC236}">
                <a16:creationId xmlns:a16="http://schemas.microsoft.com/office/drawing/2014/main" id="{41BA2AD3-D094-7747-8369-338AC1E73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72" y="3467735"/>
            <a:ext cx="6876255" cy="3220016"/>
          </a:xfrm>
          <a:prstGeom prst="rect">
            <a:avLst/>
          </a:prstGeom>
        </p:spPr>
      </p:pic>
      <p:sp>
        <p:nvSpPr>
          <p:cNvPr id="8" name="Right Arrow 7">
            <a:extLst>
              <a:ext uri="{FF2B5EF4-FFF2-40B4-BE49-F238E27FC236}">
                <a16:creationId xmlns:a16="http://schemas.microsoft.com/office/drawing/2014/main" id="{56FF99BD-30C4-4F49-8DFE-4B6E23A38ACD}"/>
              </a:ext>
            </a:extLst>
          </p:cNvPr>
          <p:cNvSpPr/>
          <p:nvPr/>
        </p:nvSpPr>
        <p:spPr>
          <a:xfrm>
            <a:off x="4788024" y="3609499"/>
            <a:ext cx="108012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A73A6E5-2352-314C-8091-EC0ED9C39C20}"/>
              </a:ext>
            </a:extLst>
          </p:cNvPr>
          <p:cNvSpPr txBox="1"/>
          <p:nvPr/>
        </p:nvSpPr>
        <p:spPr>
          <a:xfrm>
            <a:off x="3006082" y="3530055"/>
            <a:ext cx="1637926" cy="369332"/>
          </a:xfrm>
          <a:prstGeom prst="rect">
            <a:avLst/>
          </a:prstGeom>
          <a:noFill/>
        </p:spPr>
        <p:txBody>
          <a:bodyPr wrap="square" rtlCol="0">
            <a:spAutoFit/>
          </a:bodyPr>
          <a:lstStyle/>
          <a:p>
            <a:r>
              <a:rPr lang="en-US" dirty="0">
                <a:solidFill>
                  <a:srgbClr val="FF0000"/>
                </a:solidFill>
              </a:rPr>
              <a:t>20K viewers</a:t>
            </a:r>
          </a:p>
        </p:txBody>
      </p:sp>
      <p:sp>
        <p:nvSpPr>
          <p:cNvPr id="11" name="Right Arrow 10">
            <a:extLst>
              <a:ext uri="{FF2B5EF4-FFF2-40B4-BE49-F238E27FC236}">
                <a16:creationId xmlns:a16="http://schemas.microsoft.com/office/drawing/2014/main" id="{3E314D74-EB46-B042-A203-6E4EFB4FF616}"/>
              </a:ext>
            </a:extLst>
          </p:cNvPr>
          <p:cNvSpPr/>
          <p:nvPr/>
        </p:nvSpPr>
        <p:spPr>
          <a:xfrm rot="5400000">
            <a:off x="4906555" y="5546405"/>
            <a:ext cx="610501"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5839CCF-4F2C-DB45-9E01-6E69D335F0A8}"/>
              </a:ext>
            </a:extLst>
          </p:cNvPr>
          <p:cNvSpPr txBox="1"/>
          <p:nvPr/>
        </p:nvSpPr>
        <p:spPr>
          <a:xfrm>
            <a:off x="4392842" y="4852548"/>
            <a:ext cx="1637926" cy="369332"/>
          </a:xfrm>
          <a:prstGeom prst="rect">
            <a:avLst/>
          </a:prstGeom>
          <a:noFill/>
        </p:spPr>
        <p:txBody>
          <a:bodyPr wrap="square" rtlCol="0">
            <a:spAutoFit/>
          </a:bodyPr>
          <a:lstStyle/>
          <a:p>
            <a:r>
              <a:rPr lang="en-US" dirty="0">
                <a:solidFill>
                  <a:srgbClr val="FF0000"/>
                </a:solidFill>
              </a:rPr>
              <a:t>200 viewers</a:t>
            </a:r>
          </a:p>
        </p:txBody>
      </p:sp>
    </p:spTree>
    <p:extLst>
      <p:ext uri="{BB962C8B-B14F-4D97-AF65-F5344CB8AC3E}">
        <p14:creationId xmlns:p14="http://schemas.microsoft.com/office/powerpoint/2010/main" val="401428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5EDB-59CF-924D-9CE5-B3305E7DE092}"/>
              </a:ext>
            </a:extLst>
          </p:cNvPr>
          <p:cNvSpPr>
            <a:spLocks noGrp="1"/>
          </p:cNvSpPr>
          <p:nvPr>
            <p:ph type="title"/>
          </p:nvPr>
        </p:nvSpPr>
        <p:spPr>
          <a:xfrm>
            <a:off x="323528" y="2492896"/>
            <a:ext cx="8229600" cy="1143000"/>
          </a:xfrm>
        </p:spPr>
        <p:txBody>
          <a:bodyPr>
            <a:normAutofit fontScale="90000"/>
          </a:bodyPr>
          <a:lstStyle/>
          <a:p>
            <a:r>
              <a:rPr lang="en-US" dirty="0"/>
              <a:t>Fixing Locality</a:t>
            </a:r>
            <a:br>
              <a:rPr lang="en-US" dirty="0"/>
            </a:br>
            <a:r>
              <a:rPr lang="en-US" dirty="0"/>
              <a:t>Approach 3</a:t>
            </a:r>
          </a:p>
        </p:txBody>
      </p:sp>
    </p:spTree>
    <p:extLst>
      <p:ext uri="{BB962C8B-B14F-4D97-AF65-F5344CB8AC3E}">
        <p14:creationId xmlns:p14="http://schemas.microsoft.com/office/powerpoint/2010/main" val="86752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902E-9122-8F4E-BCD7-C7821809278D}"/>
              </a:ext>
            </a:extLst>
          </p:cNvPr>
          <p:cNvSpPr>
            <a:spLocks noGrp="1"/>
          </p:cNvSpPr>
          <p:nvPr>
            <p:ph type="title"/>
          </p:nvPr>
        </p:nvSpPr>
        <p:spPr/>
        <p:txBody>
          <a:bodyPr>
            <a:normAutofit/>
          </a:bodyPr>
          <a:lstStyle/>
          <a:p>
            <a:r>
              <a:rPr lang="en-US" sz="3900" dirty="0"/>
              <a:t>Unsupervised Graph Clustering</a:t>
            </a:r>
            <a:endParaRPr lang="sv-SE" sz="3900" dirty="0"/>
          </a:p>
        </p:txBody>
      </p:sp>
      <p:sp>
        <p:nvSpPr>
          <p:cNvPr id="3" name="Content Placeholder 2">
            <a:extLst>
              <a:ext uri="{FF2B5EF4-FFF2-40B4-BE49-F238E27FC236}">
                <a16:creationId xmlns:a16="http://schemas.microsoft.com/office/drawing/2014/main" id="{F71133F7-B4BD-A949-AD83-4A45F264561A}"/>
              </a:ext>
            </a:extLst>
          </p:cNvPr>
          <p:cNvSpPr>
            <a:spLocks noGrp="1"/>
          </p:cNvSpPr>
          <p:nvPr>
            <p:ph idx="1"/>
          </p:nvPr>
        </p:nvSpPr>
        <p:spPr>
          <a:xfrm>
            <a:off x="457200" y="1628800"/>
            <a:ext cx="8229600" cy="4525963"/>
          </a:xfrm>
        </p:spPr>
        <p:txBody>
          <a:bodyPr>
            <a:normAutofit/>
          </a:bodyPr>
          <a:lstStyle/>
          <a:p>
            <a:r>
              <a:rPr lang="sv-SE" sz="2800" dirty="0" err="1"/>
              <a:t>Each</a:t>
            </a:r>
            <a:r>
              <a:rPr lang="sv-SE" sz="2800" dirty="0"/>
              <a:t> </a:t>
            </a:r>
            <a:r>
              <a:rPr lang="sv-SE" sz="2800" dirty="0" err="1"/>
              <a:t>peer</a:t>
            </a:r>
            <a:r>
              <a:rPr lang="sv-SE" sz="2800" dirty="0"/>
              <a:t> </a:t>
            </a:r>
            <a:r>
              <a:rPr lang="sv-SE" sz="2800" dirty="0" err="1"/>
              <a:t>periodically</a:t>
            </a:r>
            <a:r>
              <a:rPr lang="sv-SE" sz="2800" dirty="0"/>
              <a:t> </a:t>
            </a:r>
            <a:r>
              <a:rPr lang="sv-SE" sz="2800" dirty="0" err="1"/>
              <a:t>sends</a:t>
            </a:r>
            <a:r>
              <a:rPr lang="sv-SE" sz="2800" dirty="0"/>
              <a:t> </a:t>
            </a:r>
            <a:r>
              <a:rPr lang="sv-SE" sz="2800" dirty="0" err="1"/>
              <a:t>telemetry</a:t>
            </a:r>
            <a:r>
              <a:rPr lang="sv-SE" sz="2800" dirty="0"/>
              <a:t> data</a:t>
            </a:r>
          </a:p>
          <a:p>
            <a:pPr lvl="1"/>
            <a:r>
              <a:rPr lang="sv-SE" dirty="0" err="1"/>
              <a:t>Quality</a:t>
            </a:r>
            <a:r>
              <a:rPr lang="sv-SE" dirty="0"/>
              <a:t> </a:t>
            </a:r>
            <a:r>
              <a:rPr lang="sv-SE" dirty="0" err="1"/>
              <a:t>of</a:t>
            </a:r>
            <a:r>
              <a:rPr lang="sv-SE" dirty="0"/>
              <a:t> </a:t>
            </a:r>
            <a:r>
              <a:rPr lang="sv-SE" dirty="0" err="1"/>
              <a:t>Experience</a:t>
            </a:r>
            <a:r>
              <a:rPr lang="sv-SE" dirty="0"/>
              <a:t> (</a:t>
            </a:r>
            <a:r>
              <a:rPr lang="sv-SE" dirty="0" err="1"/>
              <a:t>QoE</a:t>
            </a:r>
            <a:r>
              <a:rPr lang="sv-SE" dirty="0"/>
              <a:t>)</a:t>
            </a:r>
          </a:p>
          <a:p>
            <a:pPr lvl="1"/>
            <a:r>
              <a:rPr lang="sv-SE" dirty="0"/>
              <a:t>CDN </a:t>
            </a:r>
            <a:r>
              <a:rPr lang="sv-SE" dirty="0" err="1"/>
              <a:t>Bandwidth</a:t>
            </a:r>
            <a:r>
              <a:rPr lang="sv-SE" dirty="0"/>
              <a:t> </a:t>
            </a:r>
            <a:r>
              <a:rPr lang="sv-SE" dirty="0" err="1"/>
              <a:t>measurements</a:t>
            </a:r>
            <a:endParaRPr lang="sv-SE" dirty="0"/>
          </a:p>
          <a:p>
            <a:pPr lvl="1"/>
            <a:r>
              <a:rPr lang="sv-SE" dirty="0"/>
              <a:t>P2P </a:t>
            </a:r>
            <a:r>
              <a:rPr lang="sv-SE" dirty="0" err="1"/>
              <a:t>measurements</a:t>
            </a:r>
            <a:endParaRPr lang="sv-SE" dirty="0"/>
          </a:p>
          <a:p>
            <a:r>
              <a:rPr lang="sv-SE" dirty="0" err="1"/>
              <a:t>Can</a:t>
            </a:r>
            <a:r>
              <a:rPr lang="sv-SE" dirty="0"/>
              <a:t> </a:t>
            </a:r>
            <a:r>
              <a:rPr lang="sv-SE" dirty="0" err="1"/>
              <a:t>we</a:t>
            </a:r>
            <a:r>
              <a:rPr lang="sv-SE" dirty="0"/>
              <a:t> </a:t>
            </a:r>
            <a:r>
              <a:rPr lang="sv-SE" dirty="0" err="1"/>
              <a:t>exploit</a:t>
            </a:r>
            <a:r>
              <a:rPr lang="sv-SE" dirty="0"/>
              <a:t> </a:t>
            </a:r>
            <a:r>
              <a:rPr lang="sv-SE" dirty="0" err="1"/>
              <a:t>these</a:t>
            </a:r>
            <a:r>
              <a:rPr lang="sv-SE" dirty="0"/>
              <a:t> data?</a:t>
            </a:r>
          </a:p>
          <a:p>
            <a:pPr lvl="1"/>
            <a:r>
              <a:rPr lang="sv-SE" dirty="0"/>
              <a:t>Cluster </a:t>
            </a:r>
            <a:r>
              <a:rPr lang="sv-SE" dirty="0" err="1"/>
              <a:t>local</a:t>
            </a:r>
            <a:r>
              <a:rPr lang="sv-SE" dirty="0"/>
              <a:t> </a:t>
            </a:r>
            <a:r>
              <a:rPr lang="sv-SE" dirty="0" err="1"/>
              <a:t>peers</a:t>
            </a:r>
            <a:r>
              <a:rPr lang="sv-SE" dirty="0"/>
              <a:t> in </a:t>
            </a:r>
            <a:r>
              <a:rPr lang="sv-SE" dirty="0" err="1"/>
              <a:t>groups</a:t>
            </a:r>
            <a:endParaRPr lang="sv-SE" dirty="0"/>
          </a:p>
          <a:p>
            <a:pPr lvl="1"/>
            <a:r>
              <a:rPr lang="sv-SE" dirty="0"/>
              <a:t>Bias the </a:t>
            </a:r>
            <a:r>
              <a:rPr lang="sv-SE" dirty="0" err="1"/>
              <a:t>random</a:t>
            </a:r>
            <a:r>
              <a:rPr lang="sv-SE" dirty="0"/>
              <a:t> </a:t>
            </a:r>
            <a:r>
              <a:rPr lang="sv-SE" dirty="0" err="1"/>
              <a:t>walks</a:t>
            </a:r>
            <a:endParaRPr lang="sv-SE" dirty="0"/>
          </a:p>
        </p:txBody>
      </p:sp>
    </p:spTree>
    <p:extLst>
      <p:ext uri="{BB962C8B-B14F-4D97-AF65-F5344CB8AC3E}">
        <p14:creationId xmlns:p14="http://schemas.microsoft.com/office/powerpoint/2010/main" val="14234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902E-9122-8F4E-BCD7-C7821809278D}"/>
              </a:ext>
            </a:extLst>
          </p:cNvPr>
          <p:cNvSpPr>
            <a:spLocks noGrp="1"/>
          </p:cNvSpPr>
          <p:nvPr>
            <p:ph type="title"/>
          </p:nvPr>
        </p:nvSpPr>
        <p:spPr/>
        <p:txBody>
          <a:bodyPr>
            <a:normAutofit/>
          </a:bodyPr>
          <a:lstStyle/>
          <a:p>
            <a:r>
              <a:rPr lang="en-US" sz="3900" dirty="0"/>
              <a:t>Unsupervised Graph Clustering</a:t>
            </a:r>
            <a:endParaRPr lang="sv-SE" sz="3900" dirty="0"/>
          </a:p>
        </p:txBody>
      </p:sp>
      <p:sp>
        <p:nvSpPr>
          <p:cNvPr id="3" name="Content Placeholder 2">
            <a:extLst>
              <a:ext uri="{FF2B5EF4-FFF2-40B4-BE49-F238E27FC236}">
                <a16:creationId xmlns:a16="http://schemas.microsoft.com/office/drawing/2014/main" id="{F71133F7-B4BD-A949-AD83-4A45F264561A}"/>
              </a:ext>
            </a:extLst>
          </p:cNvPr>
          <p:cNvSpPr>
            <a:spLocks noGrp="1"/>
          </p:cNvSpPr>
          <p:nvPr>
            <p:ph idx="1"/>
          </p:nvPr>
        </p:nvSpPr>
        <p:spPr>
          <a:xfrm>
            <a:off x="457200" y="1628800"/>
            <a:ext cx="8229600" cy="4525963"/>
          </a:xfrm>
        </p:spPr>
        <p:txBody>
          <a:bodyPr>
            <a:normAutofit/>
          </a:bodyPr>
          <a:lstStyle/>
          <a:p>
            <a:r>
              <a:rPr lang="en-US" dirty="0"/>
              <a:t>Collect data from previous events</a:t>
            </a:r>
          </a:p>
          <a:p>
            <a:pPr lvl="1"/>
            <a:r>
              <a:rPr lang="en-US" dirty="0"/>
              <a:t>Analyze each customer independent</a:t>
            </a:r>
          </a:p>
          <a:p>
            <a:r>
              <a:rPr lang="en-US" dirty="0"/>
              <a:t>Construct a graph</a:t>
            </a:r>
          </a:p>
          <a:p>
            <a:pPr lvl="1"/>
            <a:r>
              <a:rPr lang="en-US" dirty="0"/>
              <a:t>Each edge represents an existing connection</a:t>
            </a:r>
          </a:p>
          <a:p>
            <a:pPr lvl="1"/>
            <a:r>
              <a:rPr lang="en-US" dirty="0"/>
              <a:t>Edge weight</a:t>
            </a:r>
          </a:p>
          <a:p>
            <a:pPr lvl="2"/>
            <a:r>
              <a:rPr lang="en-US" dirty="0" err="1"/>
              <a:t>W</a:t>
            </a:r>
            <a:r>
              <a:rPr lang="en-US" baseline="-25000" dirty="0" err="1"/>
              <a:t>ij</a:t>
            </a:r>
            <a:r>
              <a:rPr lang="en-US" dirty="0"/>
              <a:t> = throughput / threshold</a:t>
            </a:r>
          </a:p>
          <a:p>
            <a:r>
              <a:rPr lang="en-US" dirty="0"/>
              <a:t>Apply Label Propagation</a:t>
            </a:r>
          </a:p>
          <a:p>
            <a:pPr lvl="1"/>
            <a:r>
              <a:rPr lang="en-US" dirty="0"/>
              <a:t>Cluster peers based on their edge weights</a:t>
            </a:r>
          </a:p>
        </p:txBody>
      </p:sp>
    </p:spTree>
    <p:extLst>
      <p:ext uri="{BB962C8B-B14F-4D97-AF65-F5344CB8AC3E}">
        <p14:creationId xmlns:p14="http://schemas.microsoft.com/office/powerpoint/2010/main" val="1584089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3AC4A-6336-0948-B4E4-02F0D248138F}"/>
              </a:ext>
            </a:extLst>
          </p:cNvPr>
          <p:cNvSpPr>
            <a:spLocks noGrp="1"/>
          </p:cNvSpPr>
          <p:nvPr>
            <p:ph type="title"/>
          </p:nvPr>
        </p:nvSpPr>
        <p:spPr/>
        <p:txBody>
          <a:bodyPr>
            <a:normAutofit/>
          </a:bodyPr>
          <a:lstStyle/>
          <a:p>
            <a:r>
              <a:rPr lang="sv-SE" sz="3900" dirty="0" err="1"/>
              <a:t>Unsupervised</a:t>
            </a:r>
            <a:r>
              <a:rPr lang="sv-SE" sz="3900" dirty="0"/>
              <a:t> Graph </a:t>
            </a:r>
            <a:r>
              <a:rPr lang="sv-SE" sz="3900" dirty="0" err="1"/>
              <a:t>Clustering</a:t>
            </a:r>
            <a:endParaRPr lang="sv-SE" sz="3900" dirty="0"/>
          </a:p>
        </p:txBody>
      </p:sp>
      <p:pic>
        <p:nvPicPr>
          <p:cNvPr id="5" name="Picture 4">
            <a:extLst>
              <a:ext uri="{FF2B5EF4-FFF2-40B4-BE49-F238E27FC236}">
                <a16:creationId xmlns:a16="http://schemas.microsoft.com/office/drawing/2014/main" id="{7EE32C10-00BB-A748-8B83-5FBD98F45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74" y="1283507"/>
            <a:ext cx="2954833" cy="2376264"/>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BCCF151F-03AE-7E47-B945-B7E8D1B28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478" y="1313892"/>
            <a:ext cx="4114800" cy="342900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13EA0C6A-30B6-924F-9BBA-9AEA7363C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3668899"/>
            <a:ext cx="3726887" cy="3072780"/>
          </a:xfrm>
          <a:prstGeom prst="rect">
            <a:avLst/>
          </a:prstGeom>
        </p:spPr>
      </p:pic>
      <p:sp>
        <p:nvSpPr>
          <p:cNvPr id="11" name="Rectangle 10">
            <a:extLst>
              <a:ext uri="{FF2B5EF4-FFF2-40B4-BE49-F238E27FC236}">
                <a16:creationId xmlns:a16="http://schemas.microsoft.com/office/drawing/2014/main" id="{03E61532-FEBC-2942-8E6D-13209B45B627}"/>
              </a:ext>
            </a:extLst>
          </p:cNvPr>
          <p:cNvSpPr/>
          <p:nvPr/>
        </p:nvSpPr>
        <p:spPr>
          <a:xfrm>
            <a:off x="1331640" y="3028392"/>
            <a:ext cx="6336704" cy="10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Adjacency matrix is 97% sparse</a:t>
            </a:r>
          </a:p>
        </p:txBody>
      </p:sp>
    </p:spTree>
    <p:extLst>
      <p:ext uri="{BB962C8B-B14F-4D97-AF65-F5344CB8AC3E}">
        <p14:creationId xmlns:p14="http://schemas.microsoft.com/office/powerpoint/2010/main" val="97156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12D3-4973-714E-966E-8B8878F5541F}"/>
              </a:ext>
            </a:extLst>
          </p:cNvPr>
          <p:cNvSpPr>
            <a:spLocks noGrp="1"/>
          </p:cNvSpPr>
          <p:nvPr>
            <p:ph type="title"/>
          </p:nvPr>
        </p:nvSpPr>
        <p:spPr/>
        <p:txBody>
          <a:bodyPr>
            <a:normAutofit/>
          </a:bodyPr>
          <a:lstStyle/>
          <a:p>
            <a:r>
              <a:rPr lang="sv-SE" sz="3900" dirty="0"/>
              <a:t>Problems?</a:t>
            </a:r>
          </a:p>
        </p:txBody>
      </p:sp>
      <p:pic>
        <p:nvPicPr>
          <p:cNvPr id="9" name="Picture 8">
            <a:extLst>
              <a:ext uri="{FF2B5EF4-FFF2-40B4-BE49-F238E27FC236}">
                <a16:creationId xmlns:a16="http://schemas.microsoft.com/office/drawing/2014/main" id="{45845787-8FAC-EA40-A627-7EB81FA01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4354217"/>
            <a:ext cx="7524328" cy="1512168"/>
          </a:xfrm>
          <a:prstGeom prst="rect">
            <a:avLst/>
          </a:prstGeom>
        </p:spPr>
      </p:pic>
      <p:pic>
        <p:nvPicPr>
          <p:cNvPr id="8" name="Content Placeholder 7">
            <a:extLst>
              <a:ext uri="{FF2B5EF4-FFF2-40B4-BE49-F238E27FC236}">
                <a16:creationId xmlns:a16="http://schemas.microsoft.com/office/drawing/2014/main" id="{CC007E8C-A19D-A84D-96B1-89E977EC2D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560" y="1554484"/>
            <a:ext cx="3606676" cy="1977082"/>
          </a:xfrm>
        </p:spPr>
      </p:pic>
      <p:pic>
        <p:nvPicPr>
          <p:cNvPr id="11" name="Picture 10">
            <a:extLst>
              <a:ext uri="{FF2B5EF4-FFF2-40B4-BE49-F238E27FC236}">
                <a16:creationId xmlns:a16="http://schemas.microsoft.com/office/drawing/2014/main" id="{9D602B56-1241-3140-874C-9562EC9AD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577" y="1471777"/>
            <a:ext cx="3960440" cy="2607444"/>
          </a:xfrm>
          <a:prstGeom prst="rect">
            <a:avLst/>
          </a:prstGeom>
        </p:spPr>
      </p:pic>
    </p:spTree>
    <p:extLst>
      <p:ext uri="{BB962C8B-B14F-4D97-AF65-F5344CB8AC3E}">
        <p14:creationId xmlns:p14="http://schemas.microsoft.com/office/powerpoint/2010/main" val="1779433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5EDB-59CF-924D-9CE5-B3305E7DE092}"/>
              </a:ext>
            </a:extLst>
          </p:cNvPr>
          <p:cNvSpPr>
            <a:spLocks noGrp="1"/>
          </p:cNvSpPr>
          <p:nvPr>
            <p:ph type="title"/>
          </p:nvPr>
        </p:nvSpPr>
        <p:spPr>
          <a:xfrm>
            <a:off x="323528" y="2492896"/>
            <a:ext cx="8229600" cy="1143000"/>
          </a:xfrm>
        </p:spPr>
        <p:txBody>
          <a:bodyPr>
            <a:normAutofit fontScale="90000"/>
          </a:bodyPr>
          <a:lstStyle/>
          <a:p>
            <a:r>
              <a:rPr lang="en-US" dirty="0"/>
              <a:t>Fixing Locality</a:t>
            </a:r>
            <a:br>
              <a:rPr lang="en-US" dirty="0"/>
            </a:br>
            <a:r>
              <a:rPr lang="en-US" dirty="0"/>
              <a:t>Approach 4</a:t>
            </a:r>
          </a:p>
        </p:txBody>
      </p:sp>
    </p:spTree>
    <p:extLst>
      <p:ext uri="{BB962C8B-B14F-4D97-AF65-F5344CB8AC3E}">
        <p14:creationId xmlns:p14="http://schemas.microsoft.com/office/powerpoint/2010/main" val="3917463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432C-174C-BB48-A295-55F491E0E959}"/>
              </a:ext>
            </a:extLst>
          </p:cNvPr>
          <p:cNvSpPr>
            <a:spLocks noGrp="1"/>
          </p:cNvSpPr>
          <p:nvPr>
            <p:ph type="title"/>
          </p:nvPr>
        </p:nvSpPr>
        <p:spPr/>
        <p:txBody>
          <a:bodyPr>
            <a:normAutofit/>
          </a:bodyPr>
          <a:lstStyle/>
          <a:p>
            <a:r>
              <a:rPr lang="sv-SE" sz="3900" dirty="0" err="1"/>
              <a:t>Predicting</a:t>
            </a:r>
            <a:r>
              <a:rPr lang="sv-SE" sz="3900" dirty="0"/>
              <a:t> </a:t>
            </a:r>
            <a:r>
              <a:rPr lang="sv-SE" sz="3900" dirty="0" err="1"/>
              <a:t>Local</a:t>
            </a:r>
            <a:r>
              <a:rPr lang="sv-SE" sz="3900" dirty="0"/>
              <a:t> </a:t>
            </a:r>
            <a:r>
              <a:rPr lang="sv-SE" sz="3900" dirty="0" err="1"/>
              <a:t>Edges</a:t>
            </a:r>
            <a:endParaRPr lang="sv-SE" sz="3900" dirty="0"/>
          </a:p>
        </p:txBody>
      </p:sp>
      <p:graphicFrame>
        <p:nvGraphicFramePr>
          <p:cNvPr id="4" name="Content Placeholder 3">
            <a:extLst>
              <a:ext uri="{FF2B5EF4-FFF2-40B4-BE49-F238E27FC236}">
                <a16:creationId xmlns:a16="http://schemas.microsoft.com/office/drawing/2014/main" id="{04214A22-EE01-E245-8595-CE01EA116EFA}"/>
              </a:ext>
            </a:extLst>
          </p:cNvPr>
          <p:cNvGraphicFramePr>
            <a:graphicFrameLocks noGrp="1"/>
          </p:cNvGraphicFramePr>
          <p:nvPr>
            <p:ph idx="1"/>
            <p:extLst>
              <p:ext uri="{D42A27DB-BD31-4B8C-83A1-F6EECF244321}">
                <p14:modId xmlns:p14="http://schemas.microsoft.com/office/powerpoint/2010/main" val="1851570712"/>
              </p:ext>
            </p:extLst>
          </p:nvPr>
        </p:nvGraphicFramePr>
        <p:xfrm>
          <a:off x="323528" y="1268760"/>
          <a:ext cx="4114800" cy="2836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a:extLst>
              <a:ext uri="{FF2B5EF4-FFF2-40B4-BE49-F238E27FC236}">
                <a16:creationId xmlns:a16="http://schemas.microsoft.com/office/drawing/2014/main" id="{179A56E7-E78C-B24A-8A8C-EFA2AB242E8B}"/>
              </a:ext>
            </a:extLst>
          </p:cNvPr>
          <p:cNvSpPr/>
          <p:nvPr/>
        </p:nvSpPr>
        <p:spPr>
          <a:xfrm>
            <a:off x="179512" y="1525959"/>
            <a:ext cx="4526162" cy="216024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9B9A549-689C-6C42-B136-0012B27BA4AA}"/>
              </a:ext>
            </a:extLst>
          </p:cNvPr>
          <p:cNvSpPr/>
          <p:nvPr/>
        </p:nvSpPr>
        <p:spPr>
          <a:xfrm>
            <a:off x="179512" y="4181157"/>
            <a:ext cx="4526162" cy="2402204"/>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Down Arrow 6">
            <a:extLst>
              <a:ext uri="{FF2B5EF4-FFF2-40B4-BE49-F238E27FC236}">
                <a16:creationId xmlns:a16="http://schemas.microsoft.com/office/drawing/2014/main" id="{D05F945B-98FB-0D41-BEBC-136DF640AD15}"/>
              </a:ext>
            </a:extLst>
          </p:cNvPr>
          <p:cNvSpPr/>
          <p:nvPr/>
        </p:nvSpPr>
        <p:spPr>
          <a:xfrm>
            <a:off x="1907704" y="3733661"/>
            <a:ext cx="288032" cy="4194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89AFC6-BA6A-AB49-ACDB-197C7E9E694A}"/>
              </a:ext>
            </a:extLst>
          </p:cNvPr>
          <p:cNvSpPr txBox="1"/>
          <p:nvPr/>
        </p:nvSpPr>
        <p:spPr>
          <a:xfrm>
            <a:off x="457200" y="1163265"/>
            <a:ext cx="1234480" cy="369332"/>
          </a:xfrm>
          <a:prstGeom prst="rect">
            <a:avLst/>
          </a:prstGeom>
          <a:noFill/>
        </p:spPr>
        <p:txBody>
          <a:bodyPr wrap="square" rtlCol="0">
            <a:spAutoFit/>
          </a:bodyPr>
          <a:lstStyle/>
          <a:p>
            <a:r>
              <a:rPr lang="en-US" dirty="0"/>
              <a:t>Step 1</a:t>
            </a:r>
          </a:p>
        </p:txBody>
      </p:sp>
      <p:sp>
        <p:nvSpPr>
          <p:cNvPr id="9" name="TextBox 8">
            <a:extLst>
              <a:ext uri="{FF2B5EF4-FFF2-40B4-BE49-F238E27FC236}">
                <a16:creationId xmlns:a16="http://schemas.microsoft.com/office/drawing/2014/main" id="{F9702197-302E-854D-8F9D-24D49148827D}"/>
              </a:ext>
            </a:extLst>
          </p:cNvPr>
          <p:cNvSpPr txBox="1"/>
          <p:nvPr/>
        </p:nvSpPr>
        <p:spPr>
          <a:xfrm>
            <a:off x="457200" y="3794519"/>
            <a:ext cx="1234480" cy="369332"/>
          </a:xfrm>
          <a:prstGeom prst="rect">
            <a:avLst/>
          </a:prstGeom>
          <a:noFill/>
        </p:spPr>
        <p:txBody>
          <a:bodyPr wrap="square" rtlCol="0">
            <a:spAutoFit/>
          </a:bodyPr>
          <a:lstStyle/>
          <a:p>
            <a:r>
              <a:rPr lang="en-US" dirty="0"/>
              <a:t>Step 2</a:t>
            </a:r>
          </a:p>
        </p:txBody>
      </p:sp>
      <p:graphicFrame>
        <p:nvGraphicFramePr>
          <p:cNvPr id="11" name="Diagram 10">
            <a:extLst>
              <a:ext uri="{FF2B5EF4-FFF2-40B4-BE49-F238E27FC236}">
                <a16:creationId xmlns:a16="http://schemas.microsoft.com/office/drawing/2014/main" id="{35B6A978-18BC-B04F-901E-4AFF67221D21}"/>
              </a:ext>
            </a:extLst>
          </p:cNvPr>
          <p:cNvGraphicFramePr/>
          <p:nvPr>
            <p:extLst>
              <p:ext uri="{D42A27DB-BD31-4B8C-83A1-F6EECF244321}">
                <p14:modId xmlns:p14="http://schemas.microsoft.com/office/powerpoint/2010/main" val="2716757983"/>
              </p:ext>
            </p:extLst>
          </p:nvPr>
        </p:nvGraphicFramePr>
        <p:xfrm>
          <a:off x="862844" y="4105672"/>
          <a:ext cx="3036168" cy="25127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Rounded Rectangle 11">
            <a:extLst>
              <a:ext uri="{FF2B5EF4-FFF2-40B4-BE49-F238E27FC236}">
                <a16:creationId xmlns:a16="http://schemas.microsoft.com/office/drawing/2014/main" id="{0A6D8FF3-A632-DB41-B9D5-5E0AB3DE1B2C}"/>
              </a:ext>
            </a:extLst>
          </p:cNvPr>
          <p:cNvSpPr/>
          <p:nvPr/>
        </p:nvSpPr>
        <p:spPr>
          <a:xfrm>
            <a:off x="5483188" y="4153134"/>
            <a:ext cx="2423354" cy="2402204"/>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Down Arrow 12">
            <a:extLst>
              <a:ext uri="{FF2B5EF4-FFF2-40B4-BE49-F238E27FC236}">
                <a16:creationId xmlns:a16="http://schemas.microsoft.com/office/drawing/2014/main" id="{AECD41D6-2569-9041-AC58-881685C9409E}"/>
              </a:ext>
            </a:extLst>
          </p:cNvPr>
          <p:cNvSpPr/>
          <p:nvPr/>
        </p:nvSpPr>
        <p:spPr>
          <a:xfrm rot="16200000">
            <a:off x="4946961" y="5172522"/>
            <a:ext cx="288032" cy="4194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6F85FB5-D6BD-7549-842E-D00B71E88CB8}"/>
              </a:ext>
            </a:extLst>
          </p:cNvPr>
          <p:cNvSpPr txBox="1"/>
          <p:nvPr/>
        </p:nvSpPr>
        <p:spPr>
          <a:xfrm>
            <a:off x="7020272" y="3758731"/>
            <a:ext cx="1234480" cy="369332"/>
          </a:xfrm>
          <a:prstGeom prst="rect">
            <a:avLst/>
          </a:prstGeom>
          <a:noFill/>
        </p:spPr>
        <p:txBody>
          <a:bodyPr wrap="square" rtlCol="0">
            <a:spAutoFit/>
          </a:bodyPr>
          <a:lstStyle/>
          <a:p>
            <a:r>
              <a:rPr lang="en-US" dirty="0"/>
              <a:t>Step 3</a:t>
            </a:r>
          </a:p>
        </p:txBody>
      </p:sp>
      <p:sp>
        <p:nvSpPr>
          <p:cNvPr id="15" name="Rounded Rectangle 14">
            <a:extLst>
              <a:ext uri="{FF2B5EF4-FFF2-40B4-BE49-F238E27FC236}">
                <a16:creationId xmlns:a16="http://schemas.microsoft.com/office/drawing/2014/main" id="{E1C8D5E8-2D43-F848-942A-C5997C5FC3EA}"/>
              </a:ext>
            </a:extLst>
          </p:cNvPr>
          <p:cNvSpPr/>
          <p:nvPr/>
        </p:nvSpPr>
        <p:spPr>
          <a:xfrm>
            <a:off x="5847656" y="4602673"/>
            <a:ext cx="1789856" cy="1503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Unsupervised Graph Clustering</a:t>
            </a:r>
          </a:p>
        </p:txBody>
      </p:sp>
      <p:sp>
        <p:nvSpPr>
          <p:cNvPr id="16" name="Rounded Rectangle 15">
            <a:extLst>
              <a:ext uri="{FF2B5EF4-FFF2-40B4-BE49-F238E27FC236}">
                <a16:creationId xmlns:a16="http://schemas.microsoft.com/office/drawing/2014/main" id="{F4377773-8E08-3342-9573-AD61B06BBED9}"/>
              </a:ext>
            </a:extLst>
          </p:cNvPr>
          <p:cNvSpPr/>
          <p:nvPr/>
        </p:nvSpPr>
        <p:spPr>
          <a:xfrm>
            <a:off x="5483188" y="1526161"/>
            <a:ext cx="2423354" cy="216003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Down Arrow 16">
            <a:extLst>
              <a:ext uri="{FF2B5EF4-FFF2-40B4-BE49-F238E27FC236}">
                <a16:creationId xmlns:a16="http://schemas.microsoft.com/office/drawing/2014/main" id="{0A521A39-EACC-4546-9436-CC4F9E6A8F25}"/>
              </a:ext>
            </a:extLst>
          </p:cNvPr>
          <p:cNvSpPr/>
          <p:nvPr/>
        </p:nvSpPr>
        <p:spPr>
          <a:xfrm rot="10800000">
            <a:off x="6541878" y="3686199"/>
            <a:ext cx="288032" cy="4194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000933D5-603C-3142-B2EA-C7E2CE11E73A}"/>
              </a:ext>
            </a:extLst>
          </p:cNvPr>
          <p:cNvSpPr/>
          <p:nvPr/>
        </p:nvSpPr>
        <p:spPr>
          <a:xfrm>
            <a:off x="5847656" y="1848276"/>
            <a:ext cx="1789856" cy="1503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Broadcast Information to Tracker</a:t>
            </a:r>
          </a:p>
        </p:txBody>
      </p:sp>
    </p:spTree>
    <p:extLst>
      <p:ext uri="{BB962C8B-B14F-4D97-AF65-F5344CB8AC3E}">
        <p14:creationId xmlns:p14="http://schemas.microsoft.com/office/powerpoint/2010/main" val="1870829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089B-B8DE-A14F-A9E3-96F05626FCE9}"/>
              </a:ext>
            </a:extLst>
          </p:cNvPr>
          <p:cNvSpPr>
            <a:spLocks noGrp="1"/>
          </p:cNvSpPr>
          <p:nvPr>
            <p:ph type="title"/>
          </p:nvPr>
        </p:nvSpPr>
        <p:spPr/>
        <p:txBody>
          <a:bodyPr>
            <a:normAutofit/>
          </a:bodyPr>
          <a:lstStyle/>
          <a:p>
            <a:r>
              <a:rPr lang="sv-SE" sz="3900" dirty="0" err="1"/>
              <a:t>Predicting</a:t>
            </a:r>
            <a:r>
              <a:rPr lang="sv-SE" sz="3900" dirty="0"/>
              <a:t> </a:t>
            </a:r>
            <a:r>
              <a:rPr lang="sv-SE" sz="3900" dirty="0" err="1"/>
              <a:t>Local</a:t>
            </a:r>
            <a:r>
              <a:rPr lang="sv-SE" sz="3900" dirty="0"/>
              <a:t> </a:t>
            </a:r>
            <a:r>
              <a:rPr lang="sv-SE" sz="3900" dirty="0" err="1"/>
              <a:t>Edges</a:t>
            </a:r>
            <a:endParaRPr lang="sv-SE" sz="3900" dirty="0"/>
          </a:p>
        </p:txBody>
      </p:sp>
      <p:pic>
        <p:nvPicPr>
          <p:cNvPr id="16" name="Picture 15">
            <a:extLst>
              <a:ext uri="{FF2B5EF4-FFF2-40B4-BE49-F238E27FC236}">
                <a16:creationId xmlns:a16="http://schemas.microsoft.com/office/drawing/2014/main" id="{CD10A344-BD1A-F04C-967B-5B93606DC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24744"/>
            <a:ext cx="3816424" cy="4393699"/>
          </a:xfrm>
          <a:prstGeom prst="rect">
            <a:avLst/>
          </a:prstGeom>
        </p:spPr>
      </p:pic>
      <p:grpSp>
        <p:nvGrpSpPr>
          <p:cNvPr id="14" name="Group 13">
            <a:extLst>
              <a:ext uri="{FF2B5EF4-FFF2-40B4-BE49-F238E27FC236}">
                <a16:creationId xmlns:a16="http://schemas.microsoft.com/office/drawing/2014/main" id="{0E71932A-7D5B-D540-A6BB-9D86D7C69007}"/>
              </a:ext>
            </a:extLst>
          </p:cNvPr>
          <p:cNvGrpSpPr/>
          <p:nvPr/>
        </p:nvGrpSpPr>
        <p:grpSpPr>
          <a:xfrm>
            <a:off x="0" y="5349168"/>
            <a:ext cx="2474470" cy="1484379"/>
            <a:chOff x="395536" y="1978424"/>
            <a:chExt cx="2474470" cy="1484379"/>
          </a:xfrm>
        </p:grpSpPr>
        <p:sp>
          <p:nvSpPr>
            <p:cNvPr id="12" name="Rectangle 11">
              <a:extLst>
                <a:ext uri="{FF2B5EF4-FFF2-40B4-BE49-F238E27FC236}">
                  <a16:creationId xmlns:a16="http://schemas.microsoft.com/office/drawing/2014/main" id="{02A3B644-F679-4F44-A52C-9484CD7A861E}"/>
                </a:ext>
              </a:extLst>
            </p:cNvPr>
            <p:cNvSpPr/>
            <p:nvPr/>
          </p:nvSpPr>
          <p:spPr>
            <a:xfrm>
              <a:off x="395536" y="1978424"/>
              <a:ext cx="2474470" cy="14843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E80559F0-5CB3-8842-92AB-BAA6D92A1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000362"/>
              <a:ext cx="2474470" cy="1462441"/>
            </a:xfrm>
            <a:prstGeom prst="rect">
              <a:avLst/>
            </a:prstGeom>
          </p:spPr>
        </p:pic>
      </p:grpSp>
      <p:pic>
        <p:nvPicPr>
          <p:cNvPr id="20" name="Picture 19">
            <a:extLst>
              <a:ext uri="{FF2B5EF4-FFF2-40B4-BE49-F238E27FC236}">
                <a16:creationId xmlns:a16="http://schemas.microsoft.com/office/drawing/2014/main" id="{8B0D23CD-1AE8-CC4E-886F-9574092D5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406" y="1080120"/>
            <a:ext cx="3998686" cy="4581128"/>
          </a:xfrm>
          <a:prstGeom prst="rect">
            <a:avLst/>
          </a:prstGeom>
        </p:spPr>
      </p:pic>
      <p:grpSp>
        <p:nvGrpSpPr>
          <p:cNvPr id="15" name="Group 14">
            <a:extLst>
              <a:ext uri="{FF2B5EF4-FFF2-40B4-BE49-F238E27FC236}">
                <a16:creationId xmlns:a16="http://schemas.microsoft.com/office/drawing/2014/main" id="{212A50F4-BEA1-E146-A858-DC724F20A286}"/>
              </a:ext>
            </a:extLst>
          </p:cNvPr>
          <p:cNvGrpSpPr/>
          <p:nvPr/>
        </p:nvGrpSpPr>
        <p:grpSpPr>
          <a:xfrm>
            <a:off x="6677928" y="5349167"/>
            <a:ext cx="2477580" cy="1484379"/>
            <a:chOff x="4792496" y="2160645"/>
            <a:chExt cx="2477580" cy="1484379"/>
          </a:xfrm>
        </p:grpSpPr>
        <p:sp>
          <p:nvSpPr>
            <p:cNvPr id="13" name="Rectangle 12">
              <a:extLst>
                <a:ext uri="{FF2B5EF4-FFF2-40B4-BE49-F238E27FC236}">
                  <a16:creationId xmlns:a16="http://schemas.microsoft.com/office/drawing/2014/main" id="{DFD7241E-7638-5B49-BF09-64F8828D0F2B}"/>
                </a:ext>
              </a:extLst>
            </p:cNvPr>
            <p:cNvSpPr/>
            <p:nvPr/>
          </p:nvSpPr>
          <p:spPr>
            <a:xfrm>
              <a:off x="4795605" y="2160645"/>
              <a:ext cx="2474470" cy="14843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DA06411B-930C-0D42-8FD4-5BB95F66F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496" y="2192784"/>
              <a:ext cx="2477580" cy="1452240"/>
            </a:xfrm>
            <a:prstGeom prst="rect">
              <a:avLst/>
            </a:prstGeom>
          </p:spPr>
        </p:pic>
      </p:grpSp>
    </p:spTree>
    <p:extLst>
      <p:ext uri="{BB962C8B-B14F-4D97-AF65-F5344CB8AC3E}">
        <p14:creationId xmlns:p14="http://schemas.microsoft.com/office/powerpoint/2010/main" val="3441446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D5C2-C87D-F64D-AA00-6CBF69F520D6}"/>
              </a:ext>
            </a:extLst>
          </p:cNvPr>
          <p:cNvSpPr>
            <a:spLocks noGrp="1"/>
          </p:cNvSpPr>
          <p:nvPr>
            <p:ph type="title"/>
          </p:nvPr>
        </p:nvSpPr>
        <p:spPr/>
        <p:txBody>
          <a:bodyPr>
            <a:normAutofit/>
          </a:bodyPr>
          <a:lstStyle/>
          <a:p>
            <a:r>
              <a:rPr lang="sv-SE" sz="3900" dirty="0" err="1"/>
              <a:t>Predicting</a:t>
            </a:r>
            <a:r>
              <a:rPr lang="sv-SE" sz="3900" dirty="0"/>
              <a:t> </a:t>
            </a:r>
            <a:r>
              <a:rPr lang="sv-SE" sz="3900" dirty="0" err="1"/>
              <a:t>Local</a:t>
            </a:r>
            <a:r>
              <a:rPr lang="sv-SE" sz="3900" dirty="0"/>
              <a:t> </a:t>
            </a:r>
            <a:r>
              <a:rPr lang="sv-SE" sz="3900" dirty="0" err="1"/>
              <a:t>Edges</a:t>
            </a:r>
            <a:endParaRPr lang="sv-SE" sz="3900" dirty="0"/>
          </a:p>
        </p:txBody>
      </p:sp>
      <p:pic>
        <p:nvPicPr>
          <p:cNvPr id="7" name="Picture 6">
            <a:extLst>
              <a:ext uri="{FF2B5EF4-FFF2-40B4-BE49-F238E27FC236}">
                <a16:creationId xmlns:a16="http://schemas.microsoft.com/office/drawing/2014/main" id="{F06E1757-6AB5-984F-870B-25162E596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941005"/>
            <a:ext cx="4134297" cy="2928156"/>
          </a:xfrm>
          <a:prstGeom prst="rect">
            <a:avLst/>
          </a:prstGeom>
        </p:spPr>
      </p:pic>
      <p:sp>
        <p:nvSpPr>
          <p:cNvPr id="4" name="Content Placeholder 3">
            <a:extLst>
              <a:ext uri="{FF2B5EF4-FFF2-40B4-BE49-F238E27FC236}">
                <a16:creationId xmlns:a16="http://schemas.microsoft.com/office/drawing/2014/main" id="{96EB11D2-A41C-FD48-9872-FF88957133D6}"/>
              </a:ext>
            </a:extLst>
          </p:cNvPr>
          <p:cNvSpPr>
            <a:spLocks noGrp="1"/>
          </p:cNvSpPr>
          <p:nvPr>
            <p:ph idx="1"/>
          </p:nvPr>
        </p:nvSpPr>
        <p:spPr/>
        <p:txBody>
          <a:bodyPr/>
          <a:lstStyle/>
          <a:p>
            <a:endParaRPr lang="en-US" dirty="0"/>
          </a:p>
        </p:txBody>
      </p:sp>
      <p:pic>
        <p:nvPicPr>
          <p:cNvPr id="8" name="Content Placeholder 5">
            <a:extLst>
              <a:ext uri="{FF2B5EF4-FFF2-40B4-BE49-F238E27FC236}">
                <a16:creationId xmlns:a16="http://schemas.microsoft.com/office/drawing/2014/main" id="{52574ADA-6A95-CC44-8AEB-DD5447653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69" y="1941385"/>
            <a:ext cx="4273122" cy="2927776"/>
          </a:xfrm>
          <a:prstGeom prst="rect">
            <a:avLst/>
          </a:prstGeom>
        </p:spPr>
      </p:pic>
      <p:sp>
        <p:nvSpPr>
          <p:cNvPr id="9" name="TextBox 8">
            <a:extLst>
              <a:ext uri="{FF2B5EF4-FFF2-40B4-BE49-F238E27FC236}">
                <a16:creationId xmlns:a16="http://schemas.microsoft.com/office/drawing/2014/main" id="{3491C48F-8A26-294B-B448-78937B6AA652}"/>
              </a:ext>
            </a:extLst>
          </p:cNvPr>
          <p:cNvSpPr txBox="1"/>
          <p:nvPr/>
        </p:nvSpPr>
        <p:spPr>
          <a:xfrm>
            <a:off x="395536" y="5229200"/>
            <a:ext cx="4896544" cy="923330"/>
          </a:xfrm>
          <a:prstGeom prst="rect">
            <a:avLst/>
          </a:prstGeom>
          <a:noFill/>
        </p:spPr>
        <p:txBody>
          <a:bodyPr wrap="square" rtlCol="0">
            <a:spAutoFit/>
          </a:bodyPr>
          <a:lstStyle/>
          <a:p>
            <a:pPr marL="285750" indent="-285750">
              <a:buFont typeface="Arial" panose="020B0604020202020204" pitchFamily="34" charset="0"/>
              <a:buChar char="•"/>
            </a:pPr>
            <a:r>
              <a:rPr lang="en-US" dirty="0"/>
              <a:t>Problems?</a:t>
            </a:r>
          </a:p>
          <a:p>
            <a:pPr marL="742898" lvl="1" indent="-285750">
              <a:buFont typeface="Arial" panose="020B0604020202020204" pitchFamily="34" charset="0"/>
              <a:buChar char="•"/>
            </a:pPr>
            <a:r>
              <a:rPr lang="en-US" dirty="0"/>
              <a:t>Covers only 80% of our cases</a:t>
            </a:r>
          </a:p>
          <a:p>
            <a:pPr marL="742898" lvl="1" indent="-285750">
              <a:buFont typeface="Arial" panose="020B0604020202020204" pitchFamily="34" charset="0"/>
              <a:buChar char="•"/>
            </a:pPr>
            <a:r>
              <a:rPr lang="en-US" dirty="0"/>
              <a:t>Needs parameter tuning per customer</a:t>
            </a:r>
          </a:p>
        </p:txBody>
      </p:sp>
    </p:spTree>
    <p:extLst>
      <p:ext uri="{BB962C8B-B14F-4D97-AF65-F5344CB8AC3E}">
        <p14:creationId xmlns:p14="http://schemas.microsoft.com/office/powerpoint/2010/main" val="21196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42796-985C-384B-ABD0-54B2FC643340}"/>
              </a:ext>
            </a:extLst>
          </p:cNvPr>
          <p:cNvSpPr>
            <a:spLocks noGrp="1"/>
          </p:cNvSpPr>
          <p:nvPr>
            <p:ph type="title"/>
          </p:nvPr>
        </p:nvSpPr>
        <p:spPr/>
        <p:txBody>
          <a:bodyPr>
            <a:normAutofit/>
          </a:bodyPr>
          <a:lstStyle/>
          <a:p>
            <a:r>
              <a:rPr lang="en-US" sz="3900" dirty="0"/>
              <a:t>Conclusion</a:t>
            </a:r>
          </a:p>
        </p:txBody>
      </p:sp>
      <p:pic>
        <p:nvPicPr>
          <p:cNvPr id="4" name="la_luna_clip">
            <a:hlinkClick r:id="" action="ppaction://media"/>
            <a:extLst>
              <a:ext uri="{FF2B5EF4-FFF2-40B4-BE49-F238E27FC236}">
                <a16:creationId xmlns:a16="http://schemas.microsoft.com/office/drawing/2014/main" id="{195A9E44-E6C7-294C-8EC2-33D0E2924A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8922" y="1600200"/>
            <a:ext cx="8046156" cy="4525963"/>
          </a:xfrm>
          <a:prstGeom prst="rect">
            <a:avLst/>
          </a:prstGeom>
        </p:spPr>
      </p:pic>
      <p:pic>
        <p:nvPicPr>
          <p:cNvPr id="5" name="Picture 4">
            <a:extLst>
              <a:ext uri="{FF2B5EF4-FFF2-40B4-BE49-F238E27FC236}">
                <a16:creationId xmlns:a16="http://schemas.microsoft.com/office/drawing/2014/main" id="{D1DF4FBC-3F59-F94D-9945-C5221D0169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64" y="2904331"/>
            <a:ext cx="1905000" cy="1917700"/>
          </a:xfrm>
          <a:prstGeom prst="rect">
            <a:avLst/>
          </a:prstGeom>
        </p:spPr>
      </p:pic>
    </p:spTree>
    <p:extLst>
      <p:ext uri="{BB962C8B-B14F-4D97-AF65-F5344CB8AC3E}">
        <p14:creationId xmlns:p14="http://schemas.microsoft.com/office/powerpoint/2010/main" val="24625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0" fill="hold"/>
                                        <p:tgtEl>
                                          <p:spTgt spid="4"/>
                                        </p:tgtEl>
                                      </p:cBhvr>
                                    </p:cmd>
                                  </p:childTnLst>
                                </p:cTn>
                              </p:par>
                            </p:childTnLst>
                          </p:cTn>
                        </p:par>
                        <p:par>
                          <p:cTn id="7" fill="hold">
                            <p:stCondLst>
                              <p:cond delay="350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778F6-9097-C84E-B1BF-814B3AF8A2AB}"/>
              </a:ext>
            </a:extLst>
          </p:cNvPr>
          <p:cNvSpPr>
            <a:spLocks noGrp="1"/>
          </p:cNvSpPr>
          <p:nvPr>
            <p:ph type="title"/>
          </p:nvPr>
        </p:nvSpPr>
        <p:spPr>
          <a:xfrm>
            <a:off x="539552" y="2636912"/>
            <a:ext cx="8229600" cy="1143000"/>
          </a:xfrm>
        </p:spPr>
        <p:txBody>
          <a:bodyPr>
            <a:normAutofit fontScale="90000"/>
          </a:bodyPr>
          <a:lstStyle/>
          <a:p>
            <a:r>
              <a:rPr lang="sv-SE" dirty="0" err="1"/>
              <a:t>Thank</a:t>
            </a:r>
            <a:r>
              <a:rPr lang="sv-SE" dirty="0"/>
              <a:t> </a:t>
            </a:r>
            <a:r>
              <a:rPr lang="sv-SE" dirty="0" err="1"/>
              <a:t>you</a:t>
            </a:r>
            <a:r>
              <a:rPr lang="sv-SE" dirty="0"/>
              <a:t>!</a:t>
            </a:r>
            <a:br>
              <a:rPr lang="sv-SE" dirty="0"/>
            </a:br>
            <a:r>
              <a:rPr lang="sv-SE" sz="2200" dirty="0"/>
              <a:t>Stefanos </a:t>
            </a:r>
            <a:r>
              <a:rPr lang="sv-SE" sz="2200" dirty="0" err="1"/>
              <a:t>Antaris</a:t>
            </a:r>
            <a:br>
              <a:rPr lang="sv-SE" sz="2200" dirty="0"/>
            </a:br>
            <a:r>
              <a:rPr lang="sv-SE" sz="2200" dirty="0">
                <a:hlinkClick r:id="rId2"/>
              </a:rPr>
              <a:t>stefanos.antaris@hivestreaming.com</a:t>
            </a:r>
            <a:br>
              <a:rPr lang="sv-SE" sz="2200" dirty="0"/>
            </a:br>
            <a:r>
              <a:rPr lang="sv-SE" sz="2200" dirty="0">
                <a:hlinkClick r:id="rId3"/>
              </a:rPr>
              <a:t>antaris@kth.se</a:t>
            </a:r>
            <a:br>
              <a:rPr lang="sv-SE" dirty="0"/>
            </a:br>
            <a:endParaRPr lang="sv-SE" dirty="0"/>
          </a:p>
        </p:txBody>
      </p:sp>
    </p:spTree>
    <p:extLst>
      <p:ext uri="{BB962C8B-B14F-4D97-AF65-F5344CB8AC3E}">
        <p14:creationId xmlns:p14="http://schemas.microsoft.com/office/powerpoint/2010/main" val="914726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C8197-1240-A949-8346-A6619459730A}"/>
              </a:ext>
            </a:extLst>
          </p:cNvPr>
          <p:cNvSpPr>
            <a:spLocks noGrp="1"/>
          </p:cNvSpPr>
          <p:nvPr>
            <p:ph type="title"/>
          </p:nvPr>
        </p:nvSpPr>
        <p:spPr/>
        <p:txBody>
          <a:bodyPr>
            <a:normAutofit/>
          </a:bodyPr>
          <a:lstStyle/>
          <a:p>
            <a:r>
              <a:rPr lang="sv-SE" dirty="0"/>
              <a:t>Public video streaming</a:t>
            </a:r>
          </a:p>
        </p:txBody>
      </p:sp>
      <p:sp>
        <p:nvSpPr>
          <p:cNvPr id="26" name="Content Placeholder 25">
            <a:extLst>
              <a:ext uri="{FF2B5EF4-FFF2-40B4-BE49-F238E27FC236}">
                <a16:creationId xmlns:a16="http://schemas.microsoft.com/office/drawing/2014/main" id="{2368C425-00F7-5C4D-AE5F-33C9A29B37AD}"/>
              </a:ext>
            </a:extLst>
          </p:cNvPr>
          <p:cNvSpPr>
            <a:spLocks noGrp="1"/>
          </p:cNvSpPr>
          <p:nvPr>
            <p:ph sz="half" idx="1"/>
          </p:nvPr>
        </p:nvSpPr>
        <p:spPr/>
        <p:txBody>
          <a:bodyPr>
            <a:normAutofit/>
          </a:bodyPr>
          <a:lstStyle/>
          <a:p>
            <a:pPr marL="0" indent="0">
              <a:buNone/>
            </a:pPr>
            <a:r>
              <a:rPr lang="sv-SE" sz="2400" dirty="0"/>
              <a:t> </a:t>
            </a:r>
            <a:endParaRPr lang="en-US" sz="2400" dirty="0"/>
          </a:p>
        </p:txBody>
      </p:sp>
      <p:pic>
        <p:nvPicPr>
          <p:cNvPr id="22" name="Picture 21">
            <a:extLst>
              <a:ext uri="{FF2B5EF4-FFF2-40B4-BE49-F238E27FC236}">
                <a16:creationId xmlns:a16="http://schemas.microsoft.com/office/drawing/2014/main" id="{13DE0D65-755F-4349-A156-5C2C347B7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315344"/>
            <a:ext cx="596776" cy="596776"/>
          </a:xfrm>
          <a:prstGeom prst="rect">
            <a:avLst/>
          </a:prstGeom>
        </p:spPr>
      </p:pic>
      <p:pic>
        <p:nvPicPr>
          <p:cNvPr id="23" name="Picture 22">
            <a:extLst>
              <a:ext uri="{FF2B5EF4-FFF2-40B4-BE49-F238E27FC236}">
                <a16:creationId xmlns:a16="http://schemas.microsoft.com/office/drawing/2014/main" id="{A1CDB567-4A39-264B-A0C1-F77DA1EDE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304" y="2296895"/>
            <a:ext cx="596776" cy="596776"/>
          </a:xfrm>
          <a:prstGeom prst="rect">
            <a:avLst/>
          </a:prstGeom>
        </p:spPr>
      </p:pic>
      <p:pic>
        <p:nvPicPr>
          <p:cNvPr id="33" name="Content Placeholder 32">
            <a:extLst>
              <a:ext uri="{FF2B5EF4-FFF2-40B4-BE49-F238E27FC236}">
                <a16:creationId xmlns:a16="http://schemas.microsoft.com/office/drawing/2014/main" id="{88DE7F42-D508-E542-9DDB-0E36FBAF10B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9047" y="4869160"/>
            <a:ext cx="456306" cy="456306"/>
          </a:xfrm>
        </p:spPr>
      </p:pic>
      <p:pic>
        <p:nvPicPr>
          <p:cNvPr id="37" name="Picture 36">
            <a:extLst>
              <a:ext uri="{FF2B5EF4-FFF2-40B4-BE49-F238E27FC236}">
                <a16:creationId xmlns:a16="http://schemas.microsoft.com/office/drawing/2014/main" id="{9BFF9E46-0BE7-8149-84E5-D1B7C2BCD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64" y="3831723"/>
            <a:ext cx="473472" cy="473472"/>
          </a:xfrm>
          <a:prstGeom prst="rect">
            <a:avLst/>
          </a:prstGeom>
        </p:spPr>
      </p:pic>
      <p:pic>
        <p:nvPicPr>
          <p:cNvPr id="38" name="Picture 37">
            <a:extLst>
              <a:ext uri="{FF2B5EF4-FFF2-40B4-BE49-F238E27FC236}">
                <a16:creationId xmlns:a16="http://schemas.microsoft.com/office/drawing/2014/main" id="{36EDFF5F-6FE0-6440-9DC7-1545C19A1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236" y="3831690"/>
            <a:ext cx="473472" cy="473472"/>
          </a:xfrm>
          <a:prstGeom prst="rect">
            <a:avLst/>
          </a:prstGeom>
        </p:spPr>
      </p:pic>
      <p:pic>
        <p:nvPicPr>
          <p:cNvPr id="39" name="Picture 38">
            <a:extLst>
              <a:ext uri="{FF2B5EF4-FFF2-40B4-BE49-F238E27FC236}">
                <a16:creationId xmlns:a16="http://schemas.microsoft.com/office/drawing/2014/main" id="{E3050B71-75A6-AB47-9CB3-22BAEC1A0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416" y="3831690"/>
            <a:ext cx="473472" cy="473472"/>
          </a:xfrm>
          <a:prstGeom prst="rect">
            <a:avLst/>
          </a:prstGeom>
        </p:spPr>
      </p:pic>
      <p:pic>
        <p:nvPicPr>
          <p:cNvPr id="40" name="Picture 39">
            <a:extLst>
              <a:ext uri="{FF2B5EF4-FFF2-40B4-BE49-F238E27FC236}">
                <a16:creationId xmlns:a16="http://schemas.microsoft.com/office/drawing/2014/main" id="{13A277A3-1619-814B-BEDD-A2BAAB7DB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4160" y="3831690"/>
            <a:ext cx="473472" cy="473472"/>
          </a:xfrm>
          <a:prstGeom prst="rect">
            <a:avLst/>
          </a:prstGeom>
        </p:spPr>
      </p:pic>
      <p:pic>
        <p:nvPicPr>
          <p:cNvPr id="41" name="Picture 40">
            <a:extLst>
              <a:ext uri="{FF2B5EF4-FFF2-40B4-BE49-F238E27FC236}">
                <a16:creationId xmlns:a16="http://schemas.microsoft.com/office/drawing/2014/main" id="{D4315F1D-7572-7642-B269-92427E350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508" y="3831690"/>
            <a:ext cx="473472" cy="473472"/>
          </a:xfrm>
          <a:prstGeom prst="rect">
            <a:avLst/>
          </a:prstGeom>
        </p:spPr>
      </p:pic>
      <p:pic>
        <p:nvPicPr>
          <p:cNvPr id="42" name="Content Placeholder 32">
            <a:extLst>
              <a:ext uri="{FF2B5EF4-FFF2-40B4-BE49-F238E27FC236}">
                <a16:creationId xmlns:a16="http://schemas.microsoft.com/office/drawing/2014/main" id="{1EDCEF2D-0FBE-E54B-A785-F316B6410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36" y="4869160"/>
            <a:ext cx="456306" cy="456306"/>
          </a:xfrm>
          <a:prstGeom prst="rect">
            <a:avLst/>
          </a:prstGeom>
        </p:spPr>
      </p:pic>
      <p:pic>
        <p:nvPicPr>
          <p:cNvPr id="43" name="Content Placeholder 32">
            <a:extLst>
              <a:ext uri="{FF2B5EF4-FFF2-40B4-BE49-F238E27FC236}">
                <a16:creationId xmlns:a16="http://schemas.microsoft.com/office/drawing/2014/main" id="{3AEC7E2F-C4CD-D347-A5F2-0D21D19C7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582" y="4869160"/>
            <a:ext cx="456306" cy="456306"/>
          </a:xfrm>
          <a:prstGeom prst="rect">
            <a:avLst/>
          </a:prstGeom>
        </p:spPr>
      </p:pic>
      <p:pic>
        <p:nvPicPr>
          <p:cNvPr id="44" name="Content Placeholder 32">
            <a:extLst>
              <a:ext uri="{FF2B5EF4-FFF2-40B4-BE49-F238E27FC236}">
                <a16:creationId xmlns:a16="http://schemas.microsoft.com/office/drawing/2014/main" id="{59B4542F-FBA0-EA47-8DF9-12B19D925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502" y="4869160"/>
            <a:ext cx="456306" cy="456306"/>
          </a:xfrm>
          <a:prstGeom prst="rect">
            <a:avLst/>
          </a:prstGeom>
        </p:spPr>
      </p:pic>
      <p:pic>
        <p:nvPicPr>
          <p:cNvPr id="45" name="Content Placeholder 32">
            <a:extLst>
              <a:ext uri="{FF2B5EF4-FFF2-40B4-BE49-F238E27FC236}">
                <a16:creationId xmlns:a16="http://schemas.microsoft.com/office/drawing/2014/main" id="{BEA54C12-04BC-7D4E-B492-B4374F439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849" y="4869160"/>
            <a:ext cx="456306" cy="456306"/>
          </a:xfrm>
          <a:prstGeom prst="rect">
            <a:avLst/>
          </a:prstGeom>
        </p:spPr>
      </p:pic>
      <p:cxnSp>
        <p:nvCxnSpPr>
          <p:cNvPr id="47" name="Straight Arrow Connector 46">
            <a:extLst>
              <a:ext uri="{FF2B5EF4-FFF2-40B4-BE49-F238E27FC236}">
                <a16:creationId xmlns:a16="http://schemas.microsoft.com/office/drawing/2014/main" id="{D9437F10-F455-FF4D-9141-D6704739C8CC}"/>
              </a:ext>
            </a:extLst>
          </p:cNvPr>
          <p:cNvCxnSpPr>
            <a:stCxn id="26" idx="1"/>
            <a:endCxn id="22" idx="2"/>
          </p:cNvCxnSpPr>
          <p:nvPr/>
        </p:nvCxnSpPr>
        <p:spPr>
          <a:xfrm flipV="1">
            <a:off x="457200" y="2912120"/>
            <a:ext cx="668772" cy="951066"/>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a:extLst>
              <a:ext uri="{FF2B5EF4-FFF2-40B4-BE49-F238E27FC236}">
                <a16:creationId xmlns:a16="http://schemas.microsoft.com/office/drawing/2014/main" id="{32892E57-0137-FE48-9E4A-DDBCA1C2192E}"/>
              </a:ext>
            </a:extLst>
          </p:cNvPr>
          <p:cNvCxnSpPr>
            <a:cxnSpLocks/>
            <a:stCxn id="38" idx="0"/>
            <a:endCxn id="22" idx="2"/>
          </p:cNvCxnSpPr>
          <p:nvPr/>
        </p:nvCxnSpPr>
        <p:spPr>
          <a:xfrm flipV="1">
            <a:off x="1125972" y="2912120"/>
            <a:ext cx="0" cy="91957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2" name="Straight Arrow Connector 51">
            <a:extLst>
              <a:ext uri="{FF2B5EF4-FFF2-40B4-BE49-F238E27FC236}">
                <a16:creationId xmlns:a16="http://schemas.microsoft.com/office/drawing/2014/main" id="{C25FD9FB-018C-DE47-84E1-DC511177C6AD}"/>
              </a:ext>
            </a:extLst>
          </p:cNvPr>
          <p:cNvCxnSpPr>
            <a:cxnSpLocks/>
            <a:stCxn id="39" idx="0"/>
            <a:endCxn id="23" idx="2"/>
          </p:cNvCxnSpPr>
          <p:nvPr/>
        </p:nvCxnSpPr>
        <p:spPr>
          <a:xfrm flipV="1">
            <a:off x="1852152" y="2893671"/>
            <a:ext cx="809540" cy="93801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5" name="Straight Arrow Connector 54">
            <a:extLst>
              <a:ext uri="{FF2B5EF4-FFF2-40B4-BE49-F238E27FC236}">
                <a16:creationId xmlns:a16="http://schemas.microsoft.com/office/drawing/2014/main" id="{0BD84090-0C72-8D49-B929-0F83FA8F92BB}"/>
              </a:ext>
            </a:extLst>
          </p:cNvPr>
          <p:cNvCxnSpPr>
            <a:cxnSpLocks/>
            <a:stCxn id="40" idx="0"/>
            <a:endCxn id="23" idx="2"/>
          </p:cNvCxnSpPr>
          <p:nvPr/>
        </p:nvCxnSpPr>
        <p:spPr>
          <a:xfrm flipV="1">
            <a:off x="2620896" y="2893671"/>
            <a:ext cx="40796" cy="93801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8" name="Straight Arrow Connector 57">
            <a:extLst>
              <a:ext uri="{FF2B5EF4-FFF2-40B4-BE49-F238E27FC236}">
                <a16:creationId xmlns:a16="http://schemas.microsoft.com/office/drawing/2014/main" id="{8076CE49-2569-114D-B736-2CDA84B33EE8}"/>
              </a:ext>
            </a:extLst>
          </p:cNvPr>
          <p:cNvCxnSpPr>
            <a:cxnSpLocks/>
            <a:stCxn id="41" idx="0"/>
            <a:endCxn id="23" idx="2"/>
          </p:cNvCxnSpPr>
          <p:nvPr/>
        </p:nvCxnSpPr>
        <p:spPr>
          <a:xfrm flipH="1" flipV="1">
            <a:off x="2661692" y="2893671"/>
            <a:ext cx="727552" cy="93801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1" name="Straight Arrow Connector 60">
            <a:extLst>
              <a:ext uri="{FF2B5EF4-FFF2-40B4-BE49-F238E27FC236}">
                <a16:creationId xmlns:a16="http://schemas.microsoft.com/office/drawing/2014/main" id="{E7609174-030F-4349-87E8-7C31EF799AEB}"/>
              </a:ext>
            </a:extLst>
          </p:cNvPr>
          <p:cNvCxnSpPr>
            <a:cxnSpLocks/>
            <a:stCxn id="33" idx="0"/>
            <a:endCxn id="37" idx="2"/>
          </p:cNvCxnSpPr>
          <p:nvPr/>
        </p:nvCxnSpPr>
        <p:spPr>
          <a:xfrm flipV="1">
            <a:off x="457200" y="4305195"/>
            <a:ext cx="0" cy="563965"/>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4" name="Straight Arrow Connector 63">
            <a:extLst>
              <a:ext uri="{FF2B5EF4-FFF2-40B4-BE49-F238E27FC236}">
                <a16:creationId xmlns:a16="http://schemas.microsoft.com/office/drawing/2014/main" id="{CB255590-804F-6E4A-BDAB-9BD4744B4873}"/>
              </a:ext>
            </a:extLst>
          </p:cNvPr>
          <p:cNvCxnSpPr>
            <a:cxnSpLocks/>
            <a:stCxn id="42" idx="0"/>
            <a:endCxn id="38" idx="2"/>
          </p:cNvCxnSpPr>
          <p:nvPr/>
        </p:nvCxnSpPr>
        <p:spPr>
          <a:xfrm flipV="1">
            <a:off x="1117389" y="4305162"/>
            <a:ext cx="8583" cy="56399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7" name="Straight Arrow Connector 66">
            <a:extLst>
              <a:ext uri="{FF2B5EF4-FFF2-40B4-BE49-F238E27FC236}">
                <a16:creationId xmlns:a16="http://schemas.microsoft.com/office/drawing/2014/main" id="{7D54E781-3DF4-024D-AA23-449523DAAFA3}"/>
              </a:ext>
            </a:extLst>
          </p:cNvPr>
          <p:cNvCxnSpPr>
            <a:cxnSpLocks/>
            <a:stCxn id="43" idx="0"/>
            <a:endCxn id="39" idx="2"/>
          </p:cNvCxnSpPr>
          <p:nvPr/>
        </p:nvCxnSpPr>
        <p:spPr>
          <a:xfrm flipH="1" flipV="1">
            <a:off x="1852152" y="4305162"/>
            <a:ext cx="8583" cy="56399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70" name="Straight Arrow Connector 69">
            <a:extLst>
              <a:ext uri="{FF2B5EF4-FFF2-40B4-BE49-F238E27FC236}">
                <a16:creationId xmlns:a16="http://schemas.microsoft.com/office/drawing/2014/main" id="{25FF1D96-9B41-D149-A4CA-7EC02E5FA669}"/>
              </a:ext>
            </a:extLst>
          </p:cNvPr>
          <p:cNvCxnSpPr>
            <a:cxnSpLocks/>
            <a:stCxn id="44" idx="0"/>
            <a:endCxn id="40" idx="2"/>
          </p:cNvCxnSpPr>
          <p:nvPr/>
        </p:nvCxnSpPr>
        <p:spPr>
          <a:xfrm flipV="1">
            <a:off x="2615655" y="4305162"/>
            <a:ext cx="5241" cy="56399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73" name="Straight Arrow Connector 72">
            <a:extLst>
              <a:ext uri="{FF2B5EF4-FFF2-40B4-BE49-F238E27FC236}">
                <a16:creationId xmlns:a16="http://schemas.microsoft.com/office/drawing/2014/main" id="{E6A66828-738B-1649-92BF-C230AF0A82D5}"/>
              </a:ext>
            </a:extLst>
          </p:cNvPr>
          <p:cNvCxnSpPr>
            <a:cxnSpLocks/>
            <a:stCxn id="45" idx="0"/>
            <a:endCxn id="41" idx="2"/>
          </p:cNvCxnSpPr>
          <p:nvPr/>
        </p:nvCxnSpPr>
        <p:spPr>
          <a:xfrm flipV="1">
            <a:off x="3388002" y="4305162"/>
            <a:ext cx="1242" cy="56399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78" name="TextBox 77">
            <a:extLst>
              <a:ext uri="{FF2B5EF4-FFF2-40B4-BE49-F238E27FC236}">
                <a16:creationId xmlns:a16="http://schemas.microsoft.com/office/drawing/2014/main" id="{B4A6BF9D-1CC0-174B-A7AC-2592082B87BC}"/>
              </a:ext>
            </a:extLst>
          </p:cNvPr>
          <p:cNvSpPr txBox="1"/>
          <p:nvPr/>
        </p:nvSpPr>
        <p:spPr>
          <a:xfrm>
            <a:off x="229047" y="2432006"/>
            <a:ext cx="660189" cy="461665"/>
          </a:xfrm>
          <a:prstGeom prst="rect">
            <a:avLst/>
          </a:prstGeom>
          <a:noFill/>
        </p:spPr>
        <p:txBody>
          <a:bodyPr wrap="square" rtlCol="0">
            <a:spAutoFit/>
          </a:bodyPr>
          <a:lstStyle/>
          <a:p>
            <a:r>
              <a:rPr lang="sv-SE" sz="1200" dirty="0"/>
              <a:t>CDN EU</a:t>
            </a:r>
          </a:p>
        </p:txBody>
      </p:sp>
      <p:sp>
        <p:nvSpPr>
          <p:cNvPr id="79" name="TextBox 78">
            <a:extLst>
              <a:ext uri="{FF2B5EF4-FFF2-40B4-BE49-F238E27FC236}">
                <a16:creationId xmlns:a16="http://schemas.microsoft.com/office/drawing/2014/main" id="{985DA40D-BE52-324E-B626-F85932E831D1}"/>
              </a:ext>
            </a:extLst>
          </p:cNvPr>
          <p:cNvSpPr txBox="1"/>
          <p:nvPr/>
        </p:nvSpPr>
        <p:spPr>
          <a:xfrm>
            <a:off x="1823573" y="2438648"/>
            <a:ext cx="660189" cy="461665"/>
          </a:xfrm>
          <a:prstGeom prst="rect">
            <a:avLst/>
          </a:prstGeom>
          <a:noFill/>
        </p:spPr>
        <p:txBody>
          <a:bodyPr wrap="square" rtlCol="0">
            <a:spAutoFit/>
          </a:bodyPr>
          <a:lstStyle/>
          <a:p>
            <a:r>
              <a:rPr lang="sv-SE" sz="1200" dirty="0"/>
              <a:t>CDN ASIA</a:t>
            </a:r>
          </a:p>
        </p:txBody>
      </p:sp>
      <p:sp>
        <p:nvSpPr>
          <p:cNvPr id="87" name="Content Placeholder 25">
            <a:extLst>
              <a:ext uri="{FF2B5EF4-FFF2-40B4-BE49-F238E27FC236}">
                <a16:creationId xmlns:a16="http://schemas.microsoft.com/office/drawing/2014/main" id="{F3F0CEE1-D01C-4047-BC3A-C2D378B6C38A}"/>
              </a:ext>
            </a:extLst>
          </p:cNvPr>
          <p:cNvSpPr txBox="1">
            <a:spLocks/>
          </p:cNvSpPr>
          <p:nvPr/>
        </p:nvSpPr>
        <p:spPr>
          <a:xfrm>
            <a:off x="4808692" y="1600203"/>
            <a:ext cx="4038600" cy="4525963"/>
          </a:xfrm>
          <a:prstGeom prst="rect">
            <a:avLst/>
          </a:prstGeom>
        </p:spPr>
        <p:txBody>
          <a:bodyPr vert="horz" lIns="91429" tIns="45715" rIns="91429" bIns="45715" rtlCol="0">
            <a:normAutofit/>
          </a:bodyPr>
          <a:lstStyle>
            <a:lvl1pPr marL="342861" indent="-342861" algn="l" defTabSz="914296" rtl="0" eaLnBrk="1" latinLnBrk="0" hangingPunct="1">
              <a:spcBef>
                <a:spcPct val="20000"/>
              </a:spcBef>
              <a:buSzPct val="100000"/>
              <a:buFontTx/>
              <a:buBlip>
                <a:blip r:embed="rId5"/>
              </a:buBlip>
              <a:defRPr sz="2800" kern="1200">
                <a:solidFill>
                  <a:schemeClr val="tx1"/>
                </a:solidFill>
                <a:latin typeface="Arial Unicode MS" pitchFamily="34" charset="-128"/>
                <a:ea typeface="+mn-ea"/>
                <a:cs typeface="+mn-cs"/>
              </a:defRPr>
            </a:lvl1pPr>
            <a:lvl2pPr marL="742866" indent="-285717" algn="l" defTabSz="914296" rtl="0" eaLnBrk="1" latinLnBrk="0" hangingPunct="1">
              <a:spcBef>
                <a:spcPct val="20000"/>
              </a:spcBef>
              <a:buFont typeface="Arial" pitchFamily="34" charset="0"/>
              <a:buChar char="–"/>
              <a:defRPr sz="2300" kern="1200">
                <a:solidFill>
                  <a:schemeClr val="tx1"/>
                </a:solidFill>
                <a:latin typeface="Arial Unicode MS" pitchFamily="34" charset="-128"/>
                <a:ea typeface="+mn-ea"/>
                <a:cs typeface="+mn-cs"/>
              </a:defRPr>
            </a:lvl2pPr>
            <a:lvl3pPr marL="1142870" indent="-228574" algn="l" defTabSz="914296" rtl="0" eaLnBrk="1" latinLnBrk="0" hangingPunct="1">
              <a:spcBef>
                <a:spcPct val="20000"/>
              </a:spcBef>
              <a:buFont typeface="Arial" pitchFamily="34" charset="0"/>
              <a:buChar char="•"/>
              <a:defRPr sz="2000" kern="1200">
                <a:solidFill>
                  <a:schemeClr val="tx1"/>
                </a:solidFill>
                <a:latin typeface="Arial Unicode MS" pitchFamily="34" charset="-128"/>
                <a:ea typeface="+mn-ea"/>
                <a:cs typeface="+mn-cs"/>
              </a:defRPr>
            </a:lvl3pPr>
            <a:lvl4pPr marL="1600017" indent="-228574" algn="l" defTabSz="914296" rtl="0" eaLnBrk="1" latinLnBrk="0" hangingPunct="1">
              <a:spcBef>
                <a:spcPct val="20000"/>
              </a:spcBef>
              <a:buFont typeface="Arial" pitchFamily="34" charset="0"/>
              <a:buChar char="–"/>
              <a:defRPr sz="1800" kern="1200">
                <a:solidFill>
                  <a:schemeClr val="tx1"/>
                </a:solidFill>
                <a:latin typeface="Arial Unicode MS" pitchFamily="34" charset="-128"/>
                <a:ea typeface="+mn-ea"/>
                <a:cs typeface="+mn-cs"/>
              </a:defRPr>
            </a:lvl4pPr>
            <a:lvl5pPr marL="2057166" indent="-228574" algn="l" defTabSz="914296" rtl="0" eaLnBrk="1" latinLnBrk="0" hangingPunct="1">
              <a:spcBef>
                <a:spcPct val="20000"/>
              </a:spcBef>
              <a:buFont typeface="Arial" pitchFamily="34" charset="0"/>
              <a:buChar char="»"/>
              <a:defRPr sz="1800" kern="1200">
                <a:solidFill>
                  <a:schemeClr val="tx1"/>
                </a:solidFill>
                <a:latin typeface="Arial Unicode MS" pitchFamily="34" charset="-128"/>
                <a:ea typeface="+mn-ea"/>
                <a:cs typeface="+mn-cs"/>
              </a:defRPr>
            </a:lvl5pPr>
            <a:lvl6pPr marL="2514314" indent="-228574" algn="l" defTabSz="91429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400" dirty="0"/>
              <a:t>Architecture</a:t>
            </a:r>
          </a:p>
          <a:p>
            <a:pPr lvl="1">
              <a:buFont typeface="Arial" panose="020B0604020202020204" pitchFamily="34" charset="0"/>
              <a:buChar char="•"/>
            </a:pPr>
            <a:r>
              <a:rPr lang="en-US" sz="1900" dirty="0"/>
              <a:t>Content distributed on different CDNs</a:t>
            </a:r>
          </a:p>
          <a:p>
            <a:pPr lvl="1">
              <a:buFont typeface="Arial" panose="020B0604020202020204" pitchFamily="34" charset="0"/>
              <a:buChar char="•"/>
            </a:pPr>
            <a:r>
              <a:rPr lang="en-US" sz="1900" dirty="0"/>
              <a:t>~1 viewer per gateway</a:t>
            </a:r>
          </a:p>
          <a:p>
            <a:pPr>
              <a:buFont typeface="Arial" panose="020B0604020202020204" pitchFamily="34" charset="0"/>
              <a:buChar char="•"/>
            </a:pPr>
            <a:r>
              <a:rPr lang="en-US" sz="2400" dirty="0"/>
              <a:t>Streaming Problems</a:t>
            </a:r>
          </a:p>
          <a:p>
            <a:pPr lvl="1">
              <a:buFont typeface="Arial" panose="020B0604020202020204" pitchFamily="34" charset="0"/>
              <a:buChar char="•"/>
            </a:pPr>
            <a:r>
              <a:rPr lang="en-US" sz="1900" dirty="0"/>
              <a:t>CDN scalability issues</a:t>
            </a:r>
          </a:p>
          <a:p>
            <a:pPr lvl="1">
              <a:buFont typeface="Arial" panose="020B0604020202020204" pitchFamily="34" charset="0"/>
              <a:buChar char="•"/>
            </a:pPr>
            <a:r>
              <a:rPr lang="en-US" sz="1900" dirty="0"/>
              <a:t>Telecommunication provider bottleneck</a:t>
            </a:r>
          </a:p>
          <a:p>
            <a:pPr lvl="1">
              <a:buFont typeface="Arial" panose="020B0604020202020204" pitchFamily="34" charset="0"/>
              <a:buChar char="•"/>
            </a:pPr>
            <a:endParaRPr lang="en-US" sz="1900" dirty="0"/>
          </a:p>
          <a:p>
            <a:pPr>
              <a:buFont typeface="Arial" panose="020B0604020202020204" pitchFamily="34" charset="0"/>
              <a:buChar char="•"/>
            </a:pPr>
            <a:endParaRPr lang="en-US" sz="2400" dirty="0"/>
          </a:p>
          <a:p>
            <a:pPr marL="0" indent="0">
              <a:buNone/>
            </a:pPr>
            <a:endParaRPr lang="en-US" sz="2400" dirty="0"/>
          </a:p>
        </p:txBody>
      </p:sp>
      <p:sp>
        <p:nvSpPr>
          <p:cNvPr id="122" name="Explosion 2 121">
            <a:extLst>
              <a:ext uri="{FF2B5EF4-FFF2-40B4-BE49-F238E27FC236}">
                <a16:creationId xmlns:a16="http://schemas.microsoft.com/office/drawing/2014/main" id="{D75722F3-9017-094B-8B77-A4960CCD8C0A}"/>
              </a:ext>
            </a:extLst>
          </p:cNvPr>
          <p:cNvSpPr/>
          <p:nvPr/>
        </p:nvSpPr>
        <p:spPr>
          <a:xfrm>
            <a:off x="626996" y="2185986"/>
            <a:ext cx="575114" cy="4551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icture 5" descr="A close up of a camera&#13;&#10;&#13;&#10;Description automatically generated">
            <a:extLst>
              <a:ext uri="{FF2B5EF4-FFF2-40B4-BE49-F238E27FC236}">
                <a16:creationId xmlns:a16="http://schemas.microsoft.com/office/drawing/2014/main" id="{7903791B-A4CD-5F45-BEF2-0542F2FF15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21" y="2337518"/>
            <a:ext cx="700635" cy="607217"/>
          </a:xfrm>
          <a:prstGeom prst="rect">
            <a:avLst/>
          </a:prstGeom>
        </p:spPr>
      </p:pic>
      <p:cxnSp>
        <p:nvCxnSpPr>
          <p:cNvPr id="8" name="Curved Connector 7">
            <a:extLst>
              <a:ext uri="{FF2B5EF4-FFF2-40B4-BE49-F238E27FC236}">
                <a16:creationId xmlns:a16="http://schemas.microsoft.com/office/drawing/2014/main" id="{8640E14D-E8E2-DE4A-8CD1-625D582D8838}"/>
              </a:ext>
            </a:extLst>
          </p:cNvPr>
          <p:cNvCxnSpPr>
            <a:stCxn id="6" idx="0"/>
            <a:endCxn id="23" idx="0"/>
          </p:cNvCxnSpPr>
          <p:nvPr/>
        </p:nvCxnSpPr>
        <p:spPr>
          <a:xfrm rot="16200000" flipV="1">
            <a:off x="3400205" y="1558383"/>
            <a:ext cx="40623" cy="1517647"/>
          </a:xfrm>
          <a:prstGeom prst="curvedConnector3">
            <a:avLst>
              <a:gd name="adj1" fmla="val 662735"/>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1" name="Curved Connector 10">
            <a:extLst>
              <a:ext uri="{FF2B5EF4-FFF2-40B4-BE49-F238E27FC236}">
                <a16:creationId xmlns:a16="http://schemas.microsoft.com/office/drawing/2014/main" id="{C5F6CD3D-95E3-A346-8572-41104180E53E}"/>
              </a:ext>
            </a:extLst>
          </p:cNvPr>
          <p:cNvCxnSpPr>
            <a:cxnSpLocks/>
            <a:stCxn id="6" idx="0"/>
            <a:endCxn id="22" idx="0"/>
          </p:cNvCxnSpPr>
          <p:nvPr/>
        </p:nvCxnSpPr>
        <p:spPr>
          <a:xfrm rot="16200000" flipV="1">
            <a:off x="2641569" y="799747"/>
            <a:ext cx="22174" cy="3053367"/>
          </a:xfrm>
          <a:prstGeom prst="curvedConnector3">
            <a:avLst>
              <a:gd name="adj1" fmla="val 2706296"/>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8455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mph" presetSubtype="0" fill="hold" nodeType="clickEffect">
                                  <p:stCondLst>
                                    <p:cond delay="0"/>
                                  </p:stCondLst>
                                  <p:childTnLst>
                                    <p:animClr clrSpc="hsl" dir="cw">
                                      <p:cBhvr override="childStyle">
                                        <p:cTn id="16" dur="500" fill="hold"/>
                                        <p:tgtEl>
                                          <p:spTgt spid="47"/>
                                        </p:tgtEl>
                                        <p:attrNameLst>
                                          <p:attrName>style.color</p:attrName>
                                        </p:attrNameLst>
                                      </p:cBhvr>
                                      <p:by>
                                        <p:hsl h="-7200000" s="0" l="0"/>
                                      </p:by>
                                    </p:animClr>
                                    <p:animClr clrSpc="hsl" dir="cw">
                                      <p:cBhvr>
                                        <p:cTn id="17" dur="500" fill="hold"/>
                                        <p:tgtEl>
                                          <p:spTgt spid="47"/>
                                        </p:tgtEl>
                                        <p:attrNameLst>
                                          <p:attrName>fillcolor</p:attrName>
                                        </p:attrNameLst>
                                      </p:cBhvr>
                                      <p:by>
                                        <p:hsl h="-7200000" s="0" l="0"/>
                                      </p:by>
                                    </p:animClr>
                                    <p:animClr clrSpc="hsl" dir="cw">
                                      <p:cBhvr>
                                        <p:cTn id="18" dur="500" fill="hold"/>
                                        <p:tgtEl>
                                          <p:spTgt spid="47"/>
                                        </p:tgtEl>
                                        <p:attrNameLst>
                                          <p:attrName>stroke.color</p:attrName>
                                        </p:attrNameLst>
                                      </p:cBhvr>
                                      <p:by>
                                        <p:hsl h="-7200000" s="0" l="0"/>
                                      </p:by>
                                    </p:animClr>
                                    <p:set>
                                      <p:cBhvr>
                                        <p:cTn id="19" dur="500" fill="hold"/>
                                        <p:tgtEl>
                                          <p:spTgt spid="47"/>
                                        </p:tgtEl>
                                        <p:attrNameLst>
                                          <p:attrName>fill.type</p:attrName>
                                        </p:attrNameLst>
                                      </p:cBhvr>
                                      <p:to>
                                        <p:strVal val="solid"/>
                                      </p:to>
                                    </p:set>
                                  </p:childTnLst>
                                </p:cTn>
                              </p:par>
                              <p:par>
                                <p:cTn id="20" presetID="22" presetClass="emph" presetSubtype="0" fill="hold" nodeType="withEffect">
                                  <p:stCondLst>
                                    <p:cond delay="0"/>
                                  </p:stCondLst>
                                  <p:childTnLst>
                                    <p:animClr clrSpc="hsl" dir="cw">
                                      <p:cBhvr override="childStyle">
                                        <p:cTn id="21" dur="500" fill="hold"/>
                                        <p:tgtEl>
                                          <p:spTgt spid="48"/>
                                        </p:tgtEl>
                                        <p:attrNameLst>
                                          <p:attrName>style.color</p:attrName>
                                        </p:attrNameLst>
                                      </p:cBhvr>
                                      <p:by>
                                        <p:hsl h="-7200000" s="0" l="0"/>
                                      </p:by>
                                    </p:animClr>
                                    <p:animClr clrSpc="hsl" dir="cw">
                                      <p:cBhvr>
                                        <p:cTn id="22" dur="500" fill="hold"/>
                                        <p:tgtEl>
                                          <p:spTgt spid="48"/>
                                        </p:tgtEl>
                                        <p:attrNameLst>
                                          <p:attrName>fillcolor</p:attrName>
                                        </p:attrNameLst>
                                      </p:cBhvr>
                                      <p:by>
                                        <p:hsl h="-7200000" s="0" l="0"/>
                                      </p:by>
                                    </p:animClr>
                                    <p:animClr clrSpc="hsl" dir="cw">
                                      <p:cBhvr>
                                        <p:cTn id="23" dur="500" fill="hold"/>
                                        <p:tgtEl>
                                          <p:spTgt spid="48"/>
                                        </p:tgtEl>
                                        <p:attrNameLst>
                                          <p:attrName>stroke.color</p:attrName>
                                        </p:attrNameLst>
                                      </p:cBhvr>
                                      <p:by>
                                        <p:hsl h="-7200000" s="0" l="0"/>
                                      </p:by>
                                    </p:animClr>
                                    <p:set>
                                      <p:cBhvr>
                                        <p:cTn id="24" dur="500" fill="hold"/>
                                        <p:tgtEl>
                                          <p:spTgt spid="48"/>
                                        </p:tgtEl>
                                        <p:attrNameLst>
                                          <p:attrName>fill.type</p:attrName>
                                        </p:attrNameLst>
                                      </p:cBhvr>
                                      <p:to>
                                        <p:strVal val="solid"/>
                                      </p:to>
                                    </p:set>
                                  </p:childTnLst>
                                </p:cTn>
                              </p:par>
                              <p:par>
                                <p:cTn id="25" presetID="22" presetClass="emph" presetSubtype="0" fill="hold" nodeType="withEffect">
                                  <p:stCondLst>
                                    <p:cond delay="0"/>
                                  </p:stCondLst>
                                  <p:childTnLst>
                                    <p:animClr clrSpc="hsl" dir="cw">
                                      <p:cBhvr override="childStyle">
                                        <p:cTn id="26" dur="500" fill="hold"/>
                                        <p:tgtEl>
                                          <p:spTgt spid="64"/>
                                        </p:tgtEl>
                                        <p:attrNameLst>
                                          <p:attrName>style.color</p:attrName>
                                        </p:attrNameLst>
                                      </p:cBhvr>
                                      <p:by>
                                        <p:hsl h="-7200000" s="0" l="0"/>
                                      </p:by>
                                    </p:animClr>
                                    <p:animClr clrSpc="hsl" dir="cw">
                                      <p:cBhvr>
                                        <p:cTn id="27" dur="500" fill="hold"/>
                                        <p:tgtEl>
                                          <p:spTgt spid="64"/>
                                        </p:tgtEl>
                                        <p:attrNameLst>
                                          <p:attrName>fillcolor</p:attrName>
                                        </p:attrNameLst>
                                      </p:cBhvr>
                                      <p:by>
                                        <p:hsl h="-7200000" s="0" l="0"/>
                                      </p:by>
                                    </p:animClr>
                                    <p:animClr clrSpc="hsl" dir="cw">
                                      <p:cBhvr>
                                        <p:cTn id="28" dur="500" fill="hold"/>
                                        <p:tgtEl>
                                          <p:spTgt spid="64"/>
                                        </p:tgtEl>
                                        <p:attrNameLst>
                                          <p:attrName>stroke.color</p:attrName>
                                        </p:attrNameLst>
                                      </p:cBhvr>
                                      <p:by>
                                        <p:hsl h="-7200000" s="0" l="0"/>
                                      </p:by>
                                    </p:animClr>
                                    <p:set>
                                      <p:cBhvr>
                                        <p:cTn id="29" dur="500" fill="hold"/>
                                        <p:tgtEl>
                                          <p:spTgt spid="64"/>
                                        </p:tgtEl>
                                        <p:attrNameLst>
                                          <p:attrName>fill.type</p:attrName>
                                        </p:attrNameLst>
                                      </p:cBhvr>
                                      <p:to>
                                        <p:strVal val="solid"/>
                                      </p:to>
                                    </p:set>
                                  </p:childTnLst>
                                </p:cTn>
                              </p:par>
                              <p:par>
                                <p:cTn id="30" presetID="22" presetClass="emph" presetSubtype="0" fill="hold" nodeType="withEffect">
                                  <p:stCondLst>
                                    <p:cond delay="0"/>
                                  </p:stCondLst>
                                  <p:childTnLst>
                                    <p:animClr clrSpc="hsl" dir="cw">
                                      <p:cBhvr override="childStyle">
                                        <p:cTn id="31" dur="500" fill="hold"/>
                                        <p:tgtEl>
                                          <p:spTgt spid="61"/>
                                        </p:tgtEl>
                                        <p:attrNameLst>
                                          <p:attrName>style.color</p:attrName>
                                        </p:attrNameLst>
                                      </p:cBhvr>
                                      <p:by>
                                        <p:hsl h="-7200000" s="0" l="0"/>
                                      </p:by>
                                    </p:animClr>
                                    <p:animClr clrSpc="hsl" dir="cw">
                                      <p:cBhvr>
                                        <p:cTn id="32" dur="500" fill="hold"/>
                                        <p:tgtEl>
                                          <p:spTgt spid="61"/>
                                        </p:tgtEl>
                                        <p:attrNameLst>
                                          <p:attrName>fillcolor</p:attrName>
                                        </p:attrNameLst>
                                      </p:cBhvr>
                                      <p:by>
                                        <p:hsl h="-7200000" s="0" l="0"/>
                                      </p:by>
                                    </p:animClr>
                                    <p:animClr clrSpc="hsl" dir="cw">
                                      <p:cBhvr>
                                        <p:cTn id="33" dur="500" fill="hold"/>
                                        <p:tgtEl>
                                          <p:spTgt spid="61"/>
                                        </p:tgtEl>
                                        <p:attrNameLst>
                                          <p:attrName>stroke.color</p:attrName>
                                        </p:attrNameLst>
                                      </p:cBhvr>
                                      <p:by>
                                        <p:hsl h="-7200000" s="0" l="0"/>
                                      </p:by>
                                    </p:animClr>
                                    <p:set>
                                      <p:cBhvr>
                                        <p:cTn id="34" dur="500" fill="hold"/>
                                        <p:tgtEl>
                                          <p:spTgt spid="61"/>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2" presetClass="emph" presetSubtype="0" fill="hold" nodeType="clickEffect">
                                  <p:stCondLst>
                                    <p:cond delay="0"/>
                                  </p:stCondLst>
                                  <p:childTnLst>
                                    <p:animClr clrSpc="hsl" dir="cw">
                                      <p:cBhvr override="childStyle">
                                        <p:cTn id="38" dur="500" fill="hold"/>
                                        <p:tgtEl>
                                          <p:spTgt spid="55"/>
                                        </p:tgtEl>
                                        <p:attrNameLst>
                                          <p:attrName>style.color</p:attrName>
                                        </p:attrNameLst>
                                      </p:cBhvr>
                                      <p:by>
                                        <p:hsl h="-7200000" s="0" l="0"/>
                                      </p:by>
                                    </p:animClr>
                                    <p:animClr clrSpc="hsl" dir="cw">
                                      <p:cBhvr>
                                        <p:cTn id="39" dur="500" fill="hold"/>
                                        <p:tgtEl>
                                          <p:spTgt spid="55"/>
                                        </p:tgtEl>
                                        <p:attrNameLst>
                                          <p:attrName>fillcolor</p:attrName>
                                        </p:attrNameLst>
                                      </p:cBhvr>
                                      <p:by>
                                        <p:hsl h="-7200000" s="0" l="0"/>
                                      </p:by>
                                    </p:animClr>
                                    <p:animClr clrSpc="hsl" dir="cw">
                                      <p:cBhvr>
                                        <p:cTn id="40" dur="500" fill="hold"/>
                                        <p:tgtEl>
                                          <p:spTgt spid="55"/>
                                        </p:tgtEl>
                                        <p:attrNameLst>
                                          <p:attrName>stroke.color</p:attrName>
                                        </p:attrNameLst>
                                      </p:cBhvr>
                                      <p:by>
                                        <p:hsl h="-7200000" s="0" l="0"/>
                                      </p:by>
                                    </p:animClr>
                                    <p:set>
                                      <p:cBhvr>
                                        <p:cTn id="41" dur="500" fill="hold"/>
                                        <p:tgtEl>
                                          <p:spTgt spid="55"/>
                                        </p:tgtEl>
                                        <p:attrNameLst>
                                          <p:attrName>fill.type</p:attrName>
                                        </p:attrNameLst>
                                      </p:cBhvr>
                                      <p:to>
                                        <p:strVal val="solid"/>
                                      </p:to>
                                    </p:set>
                                  </p:childTnLst>
                                </p:cTn>
                              </p:par>
                              <p:par>
                                <p:cTn id="42" presetID="1" presetClass="entr" presetSubtype="0" fill="hold" nodeType="withEffect">
                                  <p:stCondLst>
                                    <p:cond delay="0"/>
                                  </p:stCondLst>
                                  <p:childTnLst>
                                    <p:set>
                                      <p:cBhvr>
                                        <p:cTn id="43" dur="1" fill="hold">
                                          <p:stCondLst>
                                            <p:cond delay="0"/>
                                          </p:stCondLst>
                                        </p:cTn>
                                        <p:tgtEl>
                                          <p:spTgt spid="87">
                                            <p:txEl>
                                              <p:pRg st="5" end="5"/>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mph" presetSubtype="0" fill="hold" nodeType="clickEffect">
                                  <p:stCondLst>
                                    <p:cond delay="0"/>
                                  </p:stCondLst>
                                  <p:childTnLst>
                                    <p:animClr clrSpc="hsl" dir="cw">
                                      <p:cBhvr override="childStyle">
                                        <p:cTn id="47" dur="500" fill="hold"/>
                                        <p:tgtEl>
                                          <p:spTgt spid="55"/>
                                        </p:tgtEl>
                                        <p:attrNameLst>
                                          <p:attrName>style.color</p:attrName>
                                        </p:attrNameLst>
                                      </p:cBhvr>
                                      <p:by>
                                        <p:hsl h="-7200000" s="0" l="0"/>
                                      </p:by>
                                    </p:animClr>
                                    <p:animClr clrSpc="hsl" dir="cw">
                                      <p:cBhvr>
                                        <p:cTn id="48" dur="500" fill="hold"/>
                                        <p:tgtEl>
                                          <p:spTgt spid="55"/>
                                        </p:tgtEl>
                                        <p:attrNameLst>
                                          <p:attrName>fillcolor</p:attrName>
                                        </p:attrNameLst>
                                      </p:cBhvr>
                                      <p:by>
                                        <p:hsl h="-7200000" s="0" l="0"/>
                                      </p:by>
                                    </p:animClr>
                                    <p:animClr clrSpc="hsl" dir="cw">
                                      <p:cBhvr>
                                        <p:cTn id="49" dur="500" fill="hold"/>
                                        <p:tgtEl>
                                          <p:spTgt spid="55"/>
                                        </p:tgtEl>
                                        <p:attrNameLst>
                                          <p:attrName>stroke.color</p:attrName>
                                        </p:attrNameLst>
                                      </p:cBhvr>
                                      <p:by>
                                        <p:hsl h="-7200000" s="0" l="0"/>
                                      </p:by>
                                    </p:animClr>
                                    <p:set>
                                      <p:cBhvr>
                                        <p:cTn id="50" dur="500" fill="hold"/>
                                        <p:tgtEl>
                                          <p:spTgt spid="55"/>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22" presetClass="emph" presetSubtype="0" fill="hold" nodeType="clickEffect">
                                  <p:stCondLst>
                                    <p:cond delay="0"/>
                                  </p:stCondLst>
                                  <p:childTnLst>
                                    <p:animClr clrSpc="hsl" dir="cw">
                                      <p:cBhvr override="childStyle">
                                        <p:cTn id="54" dur="500" fill="hold"/>
                                        <p:tgtEl>
                                          <p:spTgt spid="70"/>
                                        </p:tgtEl>
                                        <p:attrNameLst>
                                          <p:attrName>style.color</p:attrName>
                                        </p:attrNameLst>
                                      </p:cBhvr>
                                      <p:by>
                                        <p:hsl h="-7200000" s="0" l="0"/>
                                      </p:by>
                                    </p:animClr>
                                    <p:animClr clrSpc="hsl" dir="cw">
                                      <p:cBhvr>
                                        <p:cTn id="55" dur="500" fill="hold"/>
                                        <p:tgtEl>
                                          <p:spTgt spid="70"/>
                                        </p:tgtEl>
                                        <p:attrNameLst>
                                          <p:attrName>fillcolor</p:attrName>
                                        </p:attrNameLst>
                                      </p:cBhvr>
                                      <p:by>
                                        <p:hsl h="-7200000" s="0" l="0"/>
                                      </p:by>
                                    </p:animClr>
                                    <p:animClr clrSpc="hsl" dir="cw">
                                      <p:cBhvr>
                                        <p:cTn id="56" dur="500" fill="hold"/>
                                        <p:tgtEl>
                                          <p:spTgt spid="70"/>
                                        </p:tgtEl>
                                        <p:attrNameLst>
                                          <p:attrName>stroke.color</p:attrName>
                                        </p:attrNameLst>
                                      </p:cBhvr>
                                      <p:by>
                                        <p:hsl h="-7200000" s="0" l="0"/>
                                      </p:by>
                                    </p:animClr>
                                    <p:set>
                                      <p:cBhvr>
                                        <p:cTn id="57" dur="500" fill="hold"/>
                                        <p:tgtEl>
                                          <p:spTgt spid="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70243"/>
            <a:ext cx="9144000" cy="465282"/>
          </a:xfrm>
          <a:prstGeom prst="rect">
            <a:avLst/>
          </a:prstGeom>
        </p:spPr>
        <p:txBody>
          <a:bodyPr vert="horz" lIns="84396" tIns="42198" rIns="84396" bIns="42198" rtlCol="0" anchor="t" anchorCtr="0">
            <a:noAutofit/>
          </a:bodyPr>
          <a:lstStyle>
            <a:defPPr>
              <a:defRPr lang="sv-SE"/>
            </a:defPPr>
            <a:lvl1pPr algn="ctr" defTabSz="914400">
              <a:spcBef>
                <a:spcPct val="0"/>
              </a:spcBef>
              <a:buNone/>
              <a:defRPr sz="3100" b="1">
                <a:solidFill>
                  <a:schemeClr val="tx1">
                    <a:lumMod val="65000"/>
                    <a:lumOff val="35000"/>
                  </a:schemeClr>
                </a:solidFill>
                <a:latin typeface="Arial Unicode MS" pitchFamily="34" charset="-128"/>
                <a:ea typeface="+mj-ea"/>
                <a:cs typeface="Arial Unicode MS" pitchFamily="34" charset="-128"/>
              </a:defRPr>
            </a:lvl1pPr>
          </a:lstStyle>
          <a:p>
            <a:pPr defTabSz="843987"/>
            <a:r>
              <a:rPr lang="en-US" sz="3900" b="0" dirty="0">
                <a:solidFill>
                  <a:srgbClr val="FFFFFF"/>
                </a:solidFill>
                <a:ea typeface="Arial Unicode MS" panose="020B0604020202020204" pitchFamily="34" charset="-128"/>
              </a:rPr>
              <a:t>The challenge of enterprise</a:t>
            </a:r>
            <a:br>
              <a:rPr lang="en-US" sz="3900" b="0" dirty="0">
                <a:solidFill>
                  <a:srgbClr val="FFFFFF"/>
                </a:solidFill>
                <a:ea typeface="Arial Unicode MS" panose="020B0604020202020204" pitchFamily="34" charset="-128"/>
              </a:rPr>
            </a:br>
            <a:r>
              <a:rPr lang="en-US" sz="3900" b="0" dirty="0">
                <a:solidFill>
                  <a:srgbClr val="FFFFFF"/>
                </a:solidFill>
                <a:ea typeface="Arial Unicode MS" panose="020B0604020202020204" pitchFamily="34" charset="-128"/>
              </a:rPr>
              <a:t>video streaming</a:t>
            </a:r>
            <a:endParaRPr lang="sv-SE" sz="3900" b="0" dirty="0">
              <a:solidFill>
                <a:srgbClr val="FFFFFF"/>
              </a:solidFill>
              <a:ea typeface="Arial Unicode MS" panose="020B0604020202020204" pitchFamily="34" charset="-128"/>
            </a:endParaRPr>
          </a:p>
        </p:txBody>
      </p:sp>
      <p:sp>
        <p:nvSpPr>
          <p:cNvPr id="6" name="Content Placeholder 2"/>
          <p:cNvSpPr txBox="1">
            <a:spLocks/>
          </p:cNvSpPr>
          <p:nvPr/>
        </p:nvSpPr>
        <p:spPr>
          <a:xfrm>
            <a:off x="384458" y="2299028"/>
            <a:ext cx="5716328" cy="3190508"/>
          </a:xfrm>
          <a:prstGeom prst="rect">
            <a:avLst/>
          </a:prstGeom>
        </p:spPr>
        <p:txBody>
          <a:bodyPr vert="horz" lIns="84396" tIns="42198" rIns="84396" bIns="42198" rtlCol="0">
            <a:noAutofit/>
          </a:bodyPr>
          <a:lstStyle>
            <a:lvl1pPr marL="342861" indent="-342861" algn="l" defTabSz="914296" rtl="0" eaLnBrk="1" latinLnBrk="0" hangingPunct="1">
              <a:spcBef>
                <a:spcPct val="20000"/>
              </a:spcBef>
              <a:buFont typeface="Arial" pitchFamily="34" charset="0"/>
              <a:buChar char="•"/>
              <a:defRPr sz="3200" kern="1200">
                <a:solidFill>
                  <a:schemeClr val="tx1"/>
                </a:solidFill>
                <a:latin typeface="Akkurat Light"/>
                <a:ea typeface="+mn-ea"/>
                <a:cs typeface="+mn-cs"/>
              </a:defRPr>
            </a:lvl1pPr>
            <a:lvl2pPr marL="742866" indent="-285717" algn="l" defTabSz="914296" rtl="0" eaLnBrk="1" latinLnBrk="0" hangingPunct="1">
              <a:spcBef>
                <a:spcPct val="20000"/>
              </a:spcBef>
              <a:buFont typeface="Arial" pitchFamily="34" charset="0"/>
              <a:buChar char="–"/>
              <a:defRPr sz="2800" kern="1200">
                <a:solidFill>
                  <a:schemeClr val="tx1"/>
                </a:solidFill>
                <a:latin typeface="Akkurat Light"/>
                <a:ea typeface="+mn-ea"/>
                <a:cs typeface="+mn-cs"/>
              </a:defRPr>
            </a:lvl2pPr>
            <a:lvl3pPr marL="1142870" indent="-228574" algn="l" defTabSz="914296" rtl="0" eaLnBrk="1" latinLnBrk="0" hangingPunct="1">
              <a:spcBef>
                <a:spcPct val="20000"/>
              </a:spcBef>
              <a:buFont typeface="Arial" pitchFamily="34" charset="0"/>
              <a:buChar char="•"/>
              <a:defRPr sz="2300" kern="1200">
                <a:solidFill>
                  <a:schemeClr val="tx1"/>
                </a:solidFill>
                <a:latin typeface="Akkurat Light"/>
                <a:ea typeface="+mn-ea"/>
                <a:cs typeface="+mn-cs"/>
              </a:defRPr>
            </a:lvl3pPr>
            <a:lvl4pPr marL="1600017" indent="-228574" algn="l" defTabSz="914296" rtl="0" eaLnBrk="1" latinLnBrk="0" hangingPunct="1">
              <a:spcBef>
                <a:spcPct val="20000"/>
              </a:spcBef>
              <a:buFont typeface="Arial" pitchFamily="34" charset="0"/>
              <a:buChar char="–"/>
              <a:defRPr sz="2000" kern="1200">
                <a:solidFill>
                  <a:schemeClr val="tx1"/>
                </a:solidFill>
                <a:latin typeface="Akkurat Light"/>
                <a:ea typeface="+mn-ea"/>
                <a:cs typeface="+mn-cs"/>
              </a:defRPr>
            </a:lvl4pPr>
            <a:lvl5pPr marL="2057166" indent="-228574" algn="l" defTabSz="914296" rtl="0" eaLnBrk="1" latinLnBrk="0" hangingPunct="1">
              <a:spcBef>
                <a:spcPct val="20000"/>
              </a:spcBef>
              <a:buFont typeface="Arial" pitchFamily="34" charset="0"/>
              <a:buChar char="»"/>
              <a:defRPr sz="2000" kern="1200">
                <a:solidFill>
                  <a:schemeClr val="tx1"/>
                </a:solidFill>
                <a:latin typeface="Akkurat Light"/>
                <a:ea typeface="+mn-ea"/>
                <a:cs typeface="+mn-cs"/>
              </a:defRPr>
            </a:lvl5pPr>
            <a:lvl6pPr marL="2514314"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6600"/>
              </a:buClr>
              <a:buSzPct val="100000"/>
            </a:pPr>
            <a:r>
              <a:rPr lang="en-US" sz="2400" dirty="0">
                <a:solidFill>
                  <a:srgbClr val="F2F2F2"/>
                </a:solidFill>
                <a:latin typeface="Arial Unicode MS" panose="020B0604020202020204" pitchFamily="34" charset="-128"/>
                <a:ea typeface="Arial Unicode MS" panose="020B0604020202020204" pitchFamily="34" charset="-128"/>
                <a:cs typeface="Arial Unicode MS" panose="020B0604020202020204" pitchFamily="34" charset="-128"/>
              </a:rPr>
              <a:t>The future of enterprise communication is </a:t>
            </a:r>
            <a:r>
              <a:rPr lang="en-US" sz="2400" b="1" dirty="0">
                <a:solidFill>
                  <a:srgbClr val="F2F2F2"/>
                </a:solidFill>
                <a:latin typeface="Arial Unicode MS" panose="020B0604020202020204" pitchFamily="34" charset="-128"/>
                <a:ea typeface="Arial Unicode MS" panose="020B0604020202020204" pitchFamily="34" charset="-128"/>
                <a:cs typeface="Arial Unicode MS" panose="020B0604020202020204" pitchFamily="34" charset="-128"/>
              </a:rPr>
              <a:t>high quality video</a:t>
            </a:r>
            <a:endParaRPr lang="en-US" sz="2400" baseline="30000" dirty="0">
              <a:solidFill>
                <a:srgbClr val="F2F2F2"/>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buClr>
                <a:srgbClr val="FF6600"/>
              </a:buClr>
              <a:buSzPct val="100000"/>
            </a:pPr>
            <a:r>
              <a:rPr lang="en-US" sz="2400" dirty="0">
                <a:solidFill>
                  <a:srgbClr val="F2F2F2"/>
                </a:solidFill>
                <a:latin typeface="Arial Unicode MS" panose="020B0604020202020204" pitchFamily="34" charset="-128"/>
                <a:ea typeface="Arial Unicode MS" panose="020B0604020202020204" pitchFamily="34" charset="-128"/>
                <a:cs typeface="Arial Unicode MS" panose="020B0604020202020204" pitchFamily="34" charset="-128"/>
              </a:rPr>
              <a:t>Corporate networks can’t handle the load </a:t>
            </a:r>
          </a:p>
          <a:p>
            <a:pPr>
              <a:buClr>
                <a:srgbClr val="FF6600"/>
              </a:buClr>
              <a:buSzPct val="100000"/>
            </a:pPr>
            <a:r>
              <a:rPr lang="en-US" sz="2400" dirty="0">
                <a:solidFill>
                  <a:srgbClr val="F2F2F2"/>
                </a:solidFill>
                <a:latin typeface="Arial Unicode MS" panose="020B0604020202020204" pitchFamily="34" charset="-128"/>
                <a:ea typeface="Arial Unicode MS" panose="020B0604020202020204" pitchFamily="34" charset="-128"/>
                <a:cs typeface="Arial Unicode MS" panose="020B0604020202020204" pitchFamily="34" charset="-128"/>
              </a:rPr>
              <a:t>Existing solutions require hardware maintenance costs and provide low quality</a:t>
            </a:r>
          </a:p>
          <a:p>
            <a:pPr>
              <a:buClr>
                <a:srgbClr val="FF6600"/>
              </a:buClr>
              <a:buSzPct val="100000"/>
            </a:pPr>
            <a:endParaRPr lang="en-US" sz="2400" baseline="30000" dirty="0">
              <a:solidFill>
                <a:srgbClr val="F2F2F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Picture 6" descr="buffering-hiv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786" y="2935797"/>
            <a:ext cx="2259942" cy="1425356"/>
          </a:xfrm>
          <a:prstGeom prst="rect">
            <a:avLst/>
          </a:prstGeom>
        </p:spPr>
      </p:pic>
    </p:spTree>
    <p:custDataLst>
      <p:tags r:id="rId1"/>
    </p:custDataLst>
    <p:extLst>
      <p:ext uri="{BB962C8B-B14F-4D97-AF65-F5344CB8AC3E}">
        <p14:creationId xmlns:p14="http://schemas.microsoft.com/office/powerpoint/2010/main" val="2147454743"/>
      </p:ext>
    </p:extLst>
  </p:cSld>
  <p:clrMapOvr>
    <a:masterClrMapping/>
  </p:clrMapOvr>
  <mc:AlternateContent xmlns:mc="http://schemas.openxmlformats.org/markup-compatibility/2006" xmlns:p14="http://schemas.microsoft.com/office/powerpoint/2010/main">
    <mc:Choice Requires="p14">
      <p:transition spd="slow" p14:dur="2000" advTm="5681"/>
    </mc:Choice>
    <mc:Fallback xmlns="">
      <p:transition spd="slow" advTm="568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C8197-1240-A949-8346-A6619459730A}"/>
              </a:ext>
            </a:extLst>
          </p:cNvPr>
          <p:cNvSpPr>
            <a:spLocks noGrp="1"/>
          </p:cNvSpPr>
          <p:nvPr>
            <p:ph type="title"/>
          </p:nvPr>
        </p:nvSpPr>
        <p:spPr/>
        <p:txBody>
          <a:bodyPr>
            <a:normAutofit fontScale="90000"/>
          </a:bodyPr>
          <a:lstStyle/>
          <a:p>
            <a:r>
              <a:rPr lang="sv-SE" dirty="0"/>
              <a:t>Enterprise vs Public video streaming</a:t>
            </a:r>
          </a:p>
        </p:txBody>
      </p:sp>
      <p:sp>
        <p:nvSpPr>
          <p:cNvPr id="26" name="Content Placeholder 25">
            <a:extLst>
              <a:ext uri="{FF2B5EF4-FFF2-40B4-BE49-F238E27FC236}">
                <a16:creationId xmlns:a16="http://schemas.microsoft.com/office/drawing/2014/main" id="{2368C425-00F7-5C4D-AE5F-33C9A29B37AD}"/>
              </a:ext>
            </a:extLst>
          </p:cNvPr>
          <p:cNvSpPr>
            <a:spLocks noGrp="1"/>
          </p:cNvSpPr>
          <p:nvPr>
            <p:ph sz="half" idx="1"/>
          </p:nvPr>
        </p:nvSpPr>
        <p:spPr/>
        <p:txBody>
          <a:bodyPr>
            <a:normAutofit/>
          </a:bodyPr>
          <a:lstStyle/>
          <a:p>
            <a:pPr marL="0" indent="0">
              <a:buNone/>
            </a:pPr>
            <a:r>
              <a:rPr lang="sv-SE" sz="2400" dirty="0"/>
              <a:t>Public</a:t>
            </a:r>
            <a:r>
              <a:rPr lang="el-GR" sz="2400" dirty="0"/>
              <a:t>-</a:t>
            </a:r>
            <a:r>
              <a:rPr lang="en-US" sz="2400" dirty="0"/>
              <a:t>facing</a:t>
            </a:r>
            <a:r>
              <a:rPr lang="sv-SE" sz="2400" dirty="0"/>
              <a:t> </a:t>
            </a:r>
            <a:r>
              <a:rPr lang="sv-SE" sz="2400" dirty="0" err="1"/>
              <a:t>model</a:t>
            </a:r>
            <a:endParaRPr lang="en-US" sz="2400" dirty="0"/>
          </a:p>
        </p:txBody>
      </p:sp>
      <p:pic>
        <p:nvPicPr>
          <p:cNvPr id="22" name="Picture 21">
            <a:extLst>
              <a:ext uri="{FF2B5EF4-FFF2-40B4-BE49-F238E27FC236}">
                <a16:creationId xmlns:a16="http://schemas.microsoft.com/office/drawing/2014/main" id="{13DE0D65-755F-4349-A156-5C2C347B7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315344"/>
            <a:ext cx="596776" cy="596776"/>
          </a:xfrm>
          <a:prstGeom prst="rect">
            <a:avLst/>
          </a:prstGeom>
        </p:spPr>
      </p:pic>
      <p:pic>
        <p:nvPicPr>
          <p:cNvPr id="23" name="Picture 22">
            <a:extLst>
              <a:ext uri="{FF2B5EF4-FFF2-40B4-BE49-F238E27FC236}">
                <a16:creationId xmlns:a16="http://schemas.microsoft.com/office/drawing/2014/main" id="{A1CDB567-4A39-264B-A0C1-F77DA1EDE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315344"/>
            <a:ext cx="596776" cy="596776"/>
          </a:xfrm>
          <a:prstGeom prst="rect">
            <a:avLst/>
          </a:prstGeom>
        </p:spPr>
      </p:pic>
      <p:pic>
        <p:nvPicPr>
          <p:cNvPr id="33" name="Content Placeholder 32">
            <a:extLst>
              <a:ext uri="{FF2B5EF4-FFF2-40B4-BE49-F238E27FC236}">
                <a16:creationId xmlns:a16="http://schemas.microsoft.com/office/drawing/2014/main" id="{88DE7F42-D508-E542-9DDB-0E36FBAF10B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9047" y="4869160"/>
            <a:ext cx="456306" cy="456306"/>
          </a:xfrm>
        </p:spPr>
      </p:pic>
      <p:pic>
        <p:nvPicPr>
          <p:cNvPr id="37" name="Picture 36">
            <a:extLst>
              <a:ext uri="{FF2B5EF4-FFF2-40B4-BE49-F238E27FC236}">
                <a16:creationId xmlns:a16="http://schemas.microsoft.com/office/drawing/2014/main" id="{9BFF9E46-0BE7-8149-84E5-D1B7C2BCD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64" y="3831723"/>
            <a:ext cx="473472" cy="473472"/>
          </a:xfrm>
          <a:prstGeom prst="rect">
            <a:avLst/>
          </a:prstGeom>
        </p:spPr>
      </p:pic>
      <p:pic>
        <p:nvPicPr>
          <p:cNvPr id="38" name="Picture 37">
            <a:extLst>
              <a:ext uri="{FF2B5EF4-FFF2-40B4-BE49-F238E27FC236}">
                <a16:creationId xmlns:a16="http://schemas.microsoft.com/office/drawing/2014/main" id="{36EDFF5F-6FE0-6440-9DC7-1545C19A1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236" y="3831690"/>
            <a:ext cx="473472" cy="473472"/>
          </a:xfrm>
          <a:prstGeom prst="rect">
            <a:avLst/>
          </a:prstGeom>
        </p:spPr>
      </p:pic>
      <p:pic>
        <p:nvPicPr>
          <p:cNvPr id="39" name="Picture 38">
            <a:extLst>
              <a:ext uri="{FF2B5EF4-FFF2-40B4-BE49-F238E27FC236}">
                <a16:creationId xmlns:a16="http://schemas.microsoft.com/office/drawing/2014/main" id="{E3050B71-75A6-AB47-9CB3-22BAEC1A0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416" y="3831690"/>
            <a:ext cx="473472" cy="473472"/>
          </a:xfrm>
          <a:prstGeom prst="rect">
            <a:avLst/>
          </a:prstGeom>
        </p:spPr>
      </p:pic>
      <p:pic>
        <p:nvPicPr>
          <p:cNvPr id="40" name="Picture 39">
            <a:extLst>
              <a:ext uri="{FF2B5EF4-FFF2-40B4-BE49-F238E27FC236}">
                <a16:creationId xmlns:a16="http://schemas.microsoft.com/office/drawing/2014/main" id="{13A277A3-1619-814B-BEDD-A2BAAB7DB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4160" y="3831690"/>
            <a:ext cx="473472" cy="473472"/>
          </a:xfrm>
          <a:prstGeom prst="rect">
            <a:avLst/>
          </a:prstGeom>
        </p:spPr>
      </p:pic>
      <p:pic>
        <p:nvPicPr>
          <p:cNvPr id="41" name="Picture 40">
            <a:extLst>
              <a:ext uri="{FF2B5EF4-FFF2-40B4-BE49-F238E27FC236}">
                <a16:creationId xmlns:a16="http://schemas.microsoft.com/office/drawing/2014/main" id="{D4315F1D-7572-7642-B269-92427E350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508" y="3831690"/>
            <a:ext cx="473472" cy="473472"/>
          </a:xfrm>
          <a:prstGeom prst="rect">
            <a:avLst/>
          </a:prstGeom>
        </p:spPr>
      </p:pic>
      <p:pic>
        <p:nvPicPr>
          <p:cNvPr id="42" name="Content Placeholder 32">
            <a:extLst>
              <a:ext uri="{FF2B5EF4-FFF2-40B4-BE49-F238E27FC236}">
                <a16:creationId xmlns:a16="http://schemas.microsoft.com/office/drawing/2014/main" id="{1EDCEF2D-0FBE-E54B-A785-F316B6410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36" y="4869160"/>
            <a:ext cx="456306" cy="456306"/>
          </a:xfrm>
          <a:prstGeom prst="rect">
            <a:avLst/>
          </a:prstGeom>
        </p:spPr>
      </p:pic>
      <p:pic>
        <p:nvPicPr>
          <p:cNvPr id="43" name="Content Placeholder 32">
            <a:extLst>
              <a:ext uri="{FF2B5EF4-FFF2-40B4-BE49-F238E27FC236}">
                <a16:creationId xmlns:a16="http://schemas.microsoft.com/office/drawing/2014/main" id="{3AEC7E2F-C4CD-D347-A5F2-0D21D19C7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582" y="4869160"/>
            <a:ext cx="456306" cy="456306"/>
          </a:xfrm>
          <a:prstGeom prst="rect">
            <a:avLst/>
          </a:prstGeom>
        </p:spPr>
      </p:pic>
      <p:pic>
        <p:nvPicPr>
          <p:cNvPr id="44" name="Content Placeholder 32">
            <a:extLst>
              <a:ext uri="{FF2B5EF4-FFF2-40B4-BE49-F238E27FC236}">
                <a16:creationId xmlns:a16="http://schemas.microsoft.com/office/drawing/2014/main" id="{59B4542F-FBA0-EA47-8DF9-12B19D925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502" y="4869160"/>
            <a:ext cx="456306" cy="456306"/>
          </a:xfrm>
          <a:prstGeom prst="rect">
            <a:avLst/>
          </a:prstGeom>
        </p:spPr>
      </p:pic>
      <p:pic>
        <p:nvPicPr>
          <p:cNvPr id="45" name="Content Placeholder 32">
            <a:extLst>
              <a:ext uri="{FF2B5EF4-FFF2-40B4-BE49-F238E27FC236}">
                <a16:creationId xmlns:a16="http://schemas.microsoft.com/office/drawing/2014/main" id="{BEA54C12-04BC-7D4E-B492-B4374F439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849" y="4869160"/>
            <a:ext cx="456306" cy="456306"/>
          </a:xfrm>
          <a:prstGeom prst="rect">
            <a:avLst/>
          </a:prstGeom>
        </p:spPr>
      </p:pic>
      <p:cxnSp>
        <p:nvCxnSpPr>
          <p:cNvPr id="47" name="Straight Arrow Connector 46">
            <a:extLst>
              <a:ext uri="{FF2B5EF4-FFF2-40B4-BE49-F238E27FC236}">
                <a16:creationId xmlns:a16="http://schemas.microsoft.com/office/drawing/2014/main" id="{D9437F10-F455-FF4D-9141-D6704739C8CC}"/>
              </a:ext>
            </a:extLst>
          </p:cNvPr>
          <p:cNvCxnSpPr>
            <a:stCxn id="26" idx="1"/>
            <a:endCxn id="22" idx="2"/>
          </p:cNvCxnSpPr>
          <p:nvPr/>
        </p:nvCxnSpPr>
        <p:spPr>
          <a:xfrm flipV="1">
            <a:off x="457200" y="2912120"/>
            <a:ext cx="668772" cy="951066"/>
          </a:xfrm>
          <a:prstGeom prst="straightConnector1">
            <a:avLst/>
          </a:prstGeom>
          <a:ln>
            <a:solidFill>
              <a:schemeClr val="accent6">
                <a:lumMod val="60000"/>
                <a:lumOff val="4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a:extLst>
              <a:ext uri="{FF2B5EF4-FFF2-40B4-BE49-F238E27FC236}">
                <a16:creationId xmlns:a16="http://schemas.microsoft.com/office/drawing/2014/main" id="{32892E57-0137-FE48-9E4A-DDBCA1C2192E}"/>
              </a:ext>
            </a:extLst>
          </p:cNvPr>
          <p:cNvCxnSpPr>
            <a:cxnSpLocks/>
            <a:stCxn id="38" idx="0"/>
            <a:endCxn id="22" idx="2"/>
          </p:cNvCxnSpPr>
          <p:nvPr/>
        </p:nvCxnSpPr>
        <p:spPr>
          <a:xfrm flipV="1">
            <a:off x="1125972" y="2912120"/>
            <a:ext cx="0" cy="919570"/>
          </a:xfrm>
          <a:prstGeom prst="straightConnector1">
            <a:avLst/>
          </a:prstGeom>
          <a:ln>
            <a:solidFill>
              <a:schemeClr val="accent6">
                <a:lumMod val="60000"/>
                <a:lumOff val="4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2" name="Straight Arrow Connector 51">
            <a:extLst>
              <a:ext uri="{FF2B5EF4-FFF2-40B4-BE49-F238E27FC236}">
                <a16:creationId xmlns:a16="http://schemas.microsoft.com/office/drawing/2014/main" id="{C25FD9FB-018C-DE47-84E1-DC511177C6AD}"/>
              </a:ext>
            </a:extLst>
          </p:cNvPr>
          <p:cNvCxnSpPr>
            <a:cxnSpLocks/>
            <a:stCxn id="39" idx="0"/>
            <a:endCxn id="23" idx="2"/>
          </p:cNvCxnSpPr>
          <p:nvPr/>
        </p:nvCxnSpPr>
        <p:spPr>
          <a:xfrm flipV="1">
            <a:off x="1852152" y="2912120"/>
            <a:ext cx="713980" cy="91957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5" name="Straight Arrow Connector 54">
            <a:extLst>
              <a:ext uri="{FF2B5EF4-FFF2-40B4-BE49-F238E27FC236}">
                <a16:creationId xmlns:a16="http://schemas.microsoft.com/office/drawing/2014/main" id="{0BD84090-0C72-8D49-B929-0F83FA8F92BB}"/>
              </a:ext>
            </a:extLst>
          </p:cNvPr>
          <p:cNvCxnSpPr>
            <a:cxnSpLocks/>
            <a:stCxn id="40" idx="0"/>
            <a:endCxn id="23" idx="2"/>
          </p:cNvCxnSpPr>
          <p:nvPr/>
        </p:nvCxnSpPr>
        <p:spPr>
          <a:xfrm flipH="1" flipV="1">
            <a:off x="2566132" y="2912120"/>
            <a:ext cx="54764" cy="91957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8" name="Straight Arrow Connector 57">
            <a:extLst>
              <a:ext uri="{FF2B5EF4-FFF2-40B4-BE49-F238E27FC236}">
                <a16:creationId xmlns:a16="http://schemas.microsoft.com/office/drawing/2014/main" id="{8076CE49-2569-114D-B736-2CDA84B33EE8}"/>
              </a:ext>
            </a:extLst>
          </p:cNvPr>
          <p:cNvCxnSpPr>
            <a:cxnSpLocks/>
            <a:stCxn id="41" idx="0"/>
            <a:endCxn id="23" idx="2"/>
          </p:cNvCxnSpPr>
          <p:nvPr/>
        </p:nvCxnSpPr>
        <p:spPr>
          <a:xfrm flipH="1" flipV="1">
            <a:off x="2566132" y="2912120"/>
            <a:ext cx="823112" cy="91957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1" name="Straight Arrow Connector 60">
            <a:extLst>
              <a:ext uri="{FF2B5EF4-FFF2-40B4-BE49-F238E27FC236}">
                <a16:creationId xmlns:a16="http://schemas.microsoft.com/office/drawing/2014/main" id="{E7609174-030F-4349-87E8-7C31EF799AEB}"/>
              </a:ext>
            </a:extLst>
          </p:cNvPr>
          <p:cNvCxnSpPr>
            <a:cxnSpLocks/>
            <a:stCxn id="33" idx="0"/>
            <a:endCxn id="37" idx="2"/>
          </p:cNvCxnSpPr>
          <p:nvPr/>
        </p:nvCxnSpPr>
        <p:spPr>
          <a:xfrm flipV="1">
            <a:off x="457200" y="4305195"/>
            <a:ext cx="0" cy="563965"/>
          </a:xfrm>
          <a:prstGeom prst="straightConnector1">
            <a:avLst/>
          </a:prstGeom>
          <a:ln>
            <a:solidFill>
              <a:schemeClr val="accent6">
                <a:lumMod val="60000"/>
                <a:lumOff val="4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4" name="Straight Arrow Connector 63">
            <a:extLst>
              <a:ext uri="{FF2B5EF4-FFF2-40B4-BE49-F238E27FC236}">
                <a16:creationId xmlns:a16="http://schemas.microsoft.com/office/drawing/2014/main" id="{CB255590-804F-6E4A-BDAB-9BD4744B4873}"/>
              </a:ext>
            </a:extLst>
          </p:cNvPr>
          <p:cNvCxnSpPr>
            <a:cxnSpLocks/>
            <a:stCxn id="42" idx="0"/>
            <a:endCxn id="38" idx="2"/>
          </p:cNvCxnSpPr>
          <p:nvPr/>
        </p:nvCxnSpPr>
        <p:spPr>
          <a:xfrm flipV="1">
            <a:off x="1117389" y="4305162"/>
            <a:ext cx="8583" cy="563998"/>
          </a:xfrm>
          <a:prstGeom prst="straightConnector1">
            <a:avLst/>
          </a:prstGeom>
          <a:ln>
            <a:solidFill>
              <a:schemeClr val="accent6">
                <a:lumMod val="60000"/>
                <a:lumOff val="4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7" name="Straight Arrow Connector 66">
            <a:extLst>
              <a:ext uri="{FF2B5EF4-FFF2-40B4-BE49-F238E27FC236}">
                <a16:creationId xmlns:a16="http://schemas.microsoft.com/office/drawing/2014/main" id="{7D54E781-3DF4-024D-AA23-449523DAAFA3}"/>
              </a:ext>
            </a:extLst>
          </p:cNvPr>
          <p:cNvCxnSpPr>
            <a:cxnSpLocks/>
            <a:stCxn id="43" idx="0"/>
            <a:endCxn id="39" idx="2"/>
          </p:cNvCxnSpPr>
          <p:nvPr/>
        </p:nvCxnSpPr>
        <p:spPr>
          <a:xfrm flipH="1" flipV="1">
            <a:off x="1852152" y="4305162"/>
            <a:ext cx="8583" cy="56399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70" name="Straight Arrow Connector 69">
            <a:extLst>
              <a:ext uri="{FF2B5EF4-FFF2-40B4-BE49-F238E27FC236}">
                <a16:creationId xmlns:a16="http://schemas.microsoft.com/office/drawing/2014/main" id="{25FF1D96-9B41-D149-A4CA-7EC02E5FA669}"/>
              </a:ext>
            </a:extLst>
          </p:cNvPr>
          <p:cNvCxnSpPr>
            <a:cxnSpLocks/>
            <a:stCxn id="44" idx="0"/>
            <a:endCxn id="40" idx="2"/>
          </p:cNvCxnSpPr>
          <p:nvPr/>
        </p:nvCxnSpPr>
        <p:spPr>
          <a:xfrm flipV="1">
            <a:off x="2615655" y="4305162"/>
            <a:ext cx="5241" cy="56399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73" name="Straight Arrow Connector 72">
            <a:extLst>
              <a:ext uri="{FF2B5EF4-FFF2-40B4-BE49-F238E27FC236}">
                <a16:creationId xmlns:a16="http://schemas.microsoft.com/office/drawing/2014/main" id="{E6A66828-738B-1649-92BF-C230AF0A82D5}"/>
              </a:ext>
            </a:extLst>
          </p:cNvPr>
          <p:cNvCxnSpPr>
            <a:cxnSpLocks/>
            <a:stCxn id="45" idx="0"/>
            <a:endCxn id="41" idx="2"/>
          </p:cNvCxnSpPr>
          <p:nvPr/>
        </p:nvCxnSpPr>
        <p:spPr>
          <a:xfrm flipV="1">
            <a:off x="3388002" y="4305162"/>
            <a:ext cx="1242" cy="56399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78" name="TextBox 77">
            <a:extLst>
              <a:ext uri="{FF2B5EF4-FFF2-40B4-BE49-F238E27FC236}">
                <a16:creationId xmlns:a16="http://schemas.microsoft.com/office/drawing/2014/main" id="{B4A6BF9D-1CC0-174B-A7AC-2592082B87BC}"/>
              </a:ext>
            </a:extLst>
          </p:cNvPr>
          <p:cNvSpPr txBox="1"/>
          <p:nvPr/>
        </p:nvSpPr>
        <p:spPr>
          <a:xfrm>
            <a:off x="229047" y="2432006"/>
            <a:ext cx="660189" cy="461665"/>
          </a:xfrm>
          <a:prstGeom prst="rect">
            <a:avLst/>
          </a:prstGeom>
          <a:noFill/>
        </p:spPr>
        <p:txBody>
          <a:bodyPr wrap="square" rtlCol="0">
            <a:spAutoFit/>
          </a:bodyPr>
          <a:lstStyle/>
          <a:p>
            <a:r>
              <a:rPr lang="sv-SE" sz="1200" dirty="0"/>
              <a:t>CDN EU</a:t>
            </a:r>
          </a:p>
        </p:txBody>
      </p:sp>
      <p:sp>
        <p:nvSpPr>
          <p:cNvPr id="79" name="TextBox 78">
            <a:extLst>
              <a:ext uri="{FF2B5EF4-FFF2-40B4-BE49-F238E27FC236}">
                <a16:creationId xmlns:a16="http://schemas.microsoft.com/office/drawing/2014/main" id="{985DA40D-BE52-324E-B626-F85932E831D1}"/>
              </a:ext>
            </a:extLst>
          </p:cNvPr>
          <p:cNvSpPr txBox="1"/>
          <p:nvPr/>
        </p:nvSpPr>
        <p:spPr>
          <a:xfrm>
            <a:off x="1823573" y="2438648"/>
            <a:ext cx="660189" cy="461665"/>
          </a:xfrm>
          <a:prstGeom prst="rect">
            <a:avLst/>
          </a:prstGeom>
          <a:noFill/>
        </p:spPr>
        <p:txBody>
          <a:bodyPr wrap="square" rtlCol="0">
            <a:spAutoFit/>
          </a:bodyPr>
          <a:lstStyle/>
          <a:p>
            <a:r>
              <a:rPr lang="sv-SE" sz="1200" dirty="0"/>
              <a:t>CDN ASIA</a:t>
            </a:r>
          </a:p>
        </p:txBody>
      </p:sp>
      <p:cxnSp>
        <p:nvCxnSpPr>
          <p:cNvPr id="81" name="Straight Connector 80">
            <a:extLst>
              <a:ext uri="{FF2B5EF4-FFF2-40B4-BE49-F238E27FC236}">
                <a16:creationId xmlns:a16="http://schemas.microsoft.com/office/drawing/2014/main" id="{EC0DBA41-49DD-8747-A4B7-3C4EF3CC927D}"/>
              </a:ext>
            </a:extLst>
          </p:cNvPr>
          <p:cNvCxnSpPr/>
          <p:nvPr/>
        </p:nvCxnSpPr>
        <p:spPr>
          <a:xfrm>
            <a:off x="4283968" y="1484784"/>
            <a:ext cx="0" cy="5112568"/>
          </a:xfrm>
          <a:prstGeom prst="line">
            <a:avLst/>
          </a:prstGeom>
          <a:ln cmpd="dbl">
            <a:prstDash val="dash"/>
          </a:ln>
        </p:spPr>
        <p:style>
          <a:lnRef idx="3">
            <a:schemeClr val="accent1"/>
          </a:lnRef>
          <a:fillRef idx="0">
            <a:schemeClr val="accent1"/>
          </a:fillRef>
          <a:effectRef idx="2">
            <a:schemeClr val="accent1"/>
          </a:effectRef>
          <a:fontRef idx="minor">
            <a:schemeClr val="tx1"/>
          </a:fontRef>
        </p:style>
      </p:cxnSp>
      <p:pic>
        <p:nvPicPr>
          <p:cNvPr id="82" name="Picture 81">
            <a:extLst>
              <a:ext uri="{FF2B5EF4-FFF2-40B4-BE49-F238E27FC236}">
                <a16:creationId xmlns:a16="http://schemas.microsoft.com/office/drawing/2014/main" id="{4BAADA46-69C2-0B48-9682-FBF7F6CC8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561" y="2296895"/>
            <a:ext cx="596776" cy="596776"/>
          </a:xfrm>
          <a:prstGeom prst="rect">
            <a:avLst/>
          </a:prstGeom>
        </p:spPr>
      </p:pic>
      <p:pic>
        <p:nvPicPr>
          <p:cNvPr id="83" name="Picture 82">
            <a:extLst>
              <a:ext uri="{FF2B5EF4-FFF2-40B4-BE49-F238E27FC236}">
                <a16:creationId xmlns:a16="http://schemas.microsoft.com/office/drawing/2014/main" id="{A2C96E1C-04F6-CB46-9F95-72952F0A0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2709" y="2296895"/>
            <a:ext cx="596776" cy="596776"/>
          </a:xfrm>
          <a:prstGeom prst="rect">
            <a:avLst/>
          </a:prstGeom>
        </p:spPr>
      </p:pic>
      <p:sp>
        <p:nvSpPr>
          <p:cNvPr id="84" name="TextBox 83">
            <a:extLst>
              <a:ext uri="{FF2B5EF4-FFF2-40B4-BE49-F238E27FC236}">
                <a16:creationId xmlns:a16="http://schemas.microsoft.com/office/drawing/2014/main" id="{9DB1D621-2604-424F-9C3E-F3CB95B37650}"/>
              </a:ext>
            </a:extLst>
          </p:cNvPr>
          <p:cNvSpPr txBox="1"/>
          <p:nvPr/>
        </p:nvSpPr>
        <p:spPr>
          <a:xfrm>
            <a:off x="4788024" y="2413557"/>
            <a:ext cx="660189" cy="461665"/>
          </a:xfrm>
          <a:prstGeom prst="rect">
            <a:avLst/>
          </a:prstGeom>
          <a:noFill/>
        </p:spPr>
        <p:txBody>
          <a:bodyPr wrap="square" rtlCol="0">
            <a:spAutoFit/>
          </a:bodyPr>
          <a:lstStyle/>
          <a:p>
            <a:r>
              <a:rPr lang="sv-SE" sz="1200" dirty="0"/>
              <a:t>CDN EU</a:t>
            </a:r>
          </a:p>
        </p:txBody>
      </p:sp>
      <p:sp>
        <p:nvSpPr>
          <p:cNvPr id="85" name="TextBox 84">
            <a:extLst>
              <a:ext uri="{FF2B5EF4-FFF2-40B4-BE49-F238E27FC236}">
                <a16:creationId xmlns:a16="http://schemas.microsoft.com/office/drawing/2014/main" id="{0CDCA4D2-FE6C-7540-BA7E-DC7548BAD528}"/>
              </a:ext>
            </a:extLst>
          </p:cNvPr>
          <p:cNvSpPr txBox="1"/>
          <p:nvPr/>
        </p:nvSpPr>
        <p:spPr>
          <a:xfrm>
            <a:off x="6968538" y="2420199"/>
            <a:ext cx="660189" cy="461665"/>
          </a:xfrm>
          <a:prstGeom prst="rect">
            <a:avLst/>
          </a:prstGeom>
          <a:noFill/>
        </p:spPr>
        <p:txBody>
          <a:bodyPr wrap="square" rtlCol="0">
            <a:spAutoFit/>
          </a:bodyPr>
          <a:lstStyle/>
          <a:p>
            <a:r>
              <a:rPr lang="sv-SE" sz="1200" dirty="0"/>
              <a:t>CDN ASIA</a:t>
            </a:r>
          </a:p>
        </p:txBody>
      </p:sp>
      <p:sp>
        <p:nvSpPr>
          <p:cNvPr id="87" name="Content Placeholder 25">
            <a:extLst>
              <a:ext uri="{FF2B5EF4-FFF2-40B4-BE49-F238E27FC236}">
                <a16:creationId xmlns:a16="http://schemas.microsoft.com/office/drawing/2014/main" id="{F3F0CEE1-D01C-4047-BC3A-C2D378B6C38A}"/>
              </a:ext>
            </a:extLst>
          </p:cNvPr>
          <p:cNvSpPr txBox="1">
            <a:spLocks/>
          </p:cNvSpPr>
          <p:nvPr/>
        </p:nvSpPr>
        <p:spPr>
          <a:xfrm>
            <a:off x="4808692" y="1600203"/>
            <a:ext cx="4038600" cy="4525963"/>
          </a:xfrm>
          <a:prstGeom prst="rect">
            <a:avLst/>
          </a:prstGeom>
        </p:spPr>
        <p:txBody>
          <a:bodyPr vert="horz" lIns="91429" tIns="45715" rIns="91429" bIns="45715" rtlCol="0">
            <a:normAutofit/>
          </a:bodyPr>
          <a:lstStyle>
            <a:lvl1pPr marL="342861" indent="-342861" algn="l" defTabSz="914296" rtl="0" eaLnBrk="1" latinLnBrk="0" hangingPunct="1">
              <a:spcBef>
                <a:spcPct val="20000"/>
              </a:spcBef>
              <a:buSzPct val="100000"/>
              <a:buFontTx/>
              <a:buBlip>
                <a:blip r:embed="rId5"/>
              </a:buBlip>
              <a:defRPr sz="2800" kern="1200">
                <a:solidFill>
                  <a:schemeClr val="tx1"/>
                </a:solidFill>
                <a:latin typeface="Arial Unicode MS" pitchFamily="34" charset="-128"/>
                <a:ea typeface="+mn-ea"/>
                <a:cs typeface="+mn-cs"/>
              </a:defRPr>
            </a:lvl1pPr>
            <a:lvl2pPr marL="742866" indent="-285717" algn="l" defTabSz="914296" rtl="0" eaLnBrk="1" latinLnBrk="0" hangingPunct="1">
              <a:spcBef>
                <a:spcPct val="20000"/>
              </a:spcBef>
              <a:buFont typeface="Arial" pitchFamily="34" charset="0"/>
              <a:buChar char="–"/>
              <a:defRPr sz="2300" kern="1200">
                <a:solidFill>
                  <a:schemeClr val="tx1"/>
                </a:solidFill>
                <a:latin typeface="Arial Unicode MS" pitchFamily="34" charset="-128"/>
                <a:ea typeface="+mn-ea"/>
                <a:cs typeface="+mn-cs"/>
              </a:defRPr>
            </a:lvl2pPr>
            <a:lvl3pPr marL="1142870" indent="-228574" algn="l" defTabSz="914296" rtl="0" eaLnBrk="1" latinLnBrk="0" hangingPunct="1">
              <a:spcBef>
                <a:spcPct val="20000"/>
              </a:spcBef>
              <a:buFont typeface="Arial" pitchFamily="34" charset="0"/>
              <a:buChar char="•"/>
              <a:defRPr sz="2000" kern="1200">
                <a:solidFill>
                  <a:schemeClr val="tx1"/>
                </a:solidFill>
                <a:latin typeface="Arial Unicode MS" pitchFamily="34" charset="-128"/>
                <a:ea typeface="+mn-ea"/>
                <a:cs typeface="+mn-cs"/>
              </a:defRPr>
            </a:lvl3pPr>
            <a:lvl4pPr marL="1600017" indent="-228574" algn="l" defTabSz="914296" rtl="0" eaLnBrk="1" latinLnBrk="0" hangingPunct="1">
              <a:spcBef>
                <a:spcPct val="20000"/>
              </a:spcBef>
              <a:buFont typeface="Arial" pitchFamily="34" charset="0"/>
              <a:buChar char="–"/>
              <a:defRPr sz="1800" kern="1200">
                <a:solidFill>
                  <a:schemeClr val="tx1"/>
                </a:solidFill>
                <a:latin typeface="Arial Unicode MS" pitchFamily="34" charset="-128"/>
                <a:ea typeface="+mn-ea"/>
                <a:cs typeface="+mn-cs"/>
              </a:defRPr>
            </a:lvl4pPr>
            <a:lvl5pPr marL="2057166" indent="-228574" algn="l" defTabSz="914296" rtl="0" eaLnBrk="1" latinLnBrk="0" hangingPunct="1">
              <a:spcBef>
                <a:spcPct val="20000"/>
              </a:spcBef>
              <a:buFont typeface="Arial" pitchFamily="34" charset="0"/>
              <a:buChar char="»"/>
              <a:defRPr sz="1800" kern="1200">
                <a:solidFill>
                  <a:schemeClr val="tx1"/>
                </a:solidFill>
                <a:latin typeface="Arial Unicode MS" pitchFamily="34" charset="-128"/>
                <a:ea typeface="+mn-ea"/>
                <a:cs typeface="+mn-cs"/>
              </a:defRPr>
            </a:lvl5pPr>
            <a:lvl6pPr marL="2514314" indent="-228574" algn="l" defTabSz="91429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Tx/>
              <a:buNone/>
            </a:pPr>
            <a:r>
              <a:rPr lang="sv-SE" sz="2400" dirty="0"/>
              <a:t>Enterprise </a:t>
            </a:r>
            <a:r>
              <a:rPr lang="sv-SE" sz="2400" dirty="0" err="1"/>
              <a:t>model</a:t>
            </a:r>
            <a:endParaRPr lang="en-US" sz="2400" dirty="0"/>
          </a:p>
        </p:txBody>
      </p:sp>
      <p:pic>
        <p:nvPicPr>
          <p:cNvPr id="88" name="Picture 87">
            <a:extLst>
              <a:ext uri="{FF2B5EF4-FFF2-40B4-BE49-F238E27FC236}">
                <a16:creationId xmlns:a16="http://schemas.microsoft.com/office/drawing/2014/main" id="{F0E84217-9DCF-F644-9577-679D67944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213" y="3799710"/>
            <a:ext cx="473472" cy="473472"/>
          </a:xfrm>
          <a:prstGeom prst="rect">
            <a:avLst/>
          </a:prstGeom>
        </p:spPr>
      </p:pic>
      <p:cxnSp>
        <p:nvCxnSpPr>
          <p:cNvPr id="89" name="Straight Arrow Connector 88">
            <a:extLst>
              <a:ext uri="{FF2B5EF4-FFF2-40B4-BE49-F238E27FC236}">
                <a16:creationId xmlns:a16="http://schemas.microsoft.com/office/drawing/2014/main" id="{11D5DA3B-F982-9C4B-A91C-CAE9FF07108C}"/>
              </a:ext>
            </a:extLst>
          </p:cNvPr>
          <p:cNvCxnSpPr>
            <a:cxnSpLocks/>
            <a:stCxn id="88" idx="0"/>
            <a:endCxn id="82" idx="2"/>
          </p:cNvCxnSpPr>
          <p:nvPr/>
        </p:nvCxnSpPr>
        <p:spPr>
          <a:xfrm flipV="1">
            <a:off x="5684949" y="2893671"/>
            <a:ext cx="0" cy="90603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93" name="Content Placeholder 32">
            <a:extLst>
              <a:ext uri="{FF2B5EF4-FFF2-40B4-BE49-F238E27FC236}">
                <a16:creationId xmlns:a16="http://schemas.microsoft.com/office/drawing/2014/main" id="{CCEF5723-F471-BB41-9084-061535D4A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404" y="4868693"/>
            <a:ext cx="456306" cy="456306"/>
          </a:xfrm>
          <a:prstGeom prst="rect">
            <a:avLst/>
          </a:prstGeom>
        </p:spPr>
      </p:pic>
      <p:pic>
        <p:nvPicPr>
          <p:cNvPr id="94" name="Content Placeholder 32">
            <a:extLst>
              <a:ext uri="{FF2B5EF4-FFF2-40B4-BE49-F238E27FC236}">
                <a16:creationId xmlns:a16="http://schemas.microsoft.com/office/drawing/2014/main" id="{210005D9-AACC-F543-8A06-90B874156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405" y="4868693"/>
            <a:ext cx="456306" cy="456306"/>
          </a:xfrm>
          <a:prstGeom prst="rect">
            <a:avLst/>
          </a:prstGeom>
        </p:spPr>
      </p:pic>
      <p:pic>
        <p:nvPicPr>
          <p:cNvPr id="95" name="Content Placeholder 32">
            <a:extLst>
              <a:ext uri="{FF2B5EF4-FFF2-40B4-BE49-F238E27FC236}">
                <a16:creationId xmlns:a16="http://schemas.microsoft.com/office/drawing/2014/main" id="{DE6C423B-7403-914A-BB32-EAE414EDB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406" y="4868693"/>
            <a:ext cx="456306" cy="456306"/>
          </a:xfrm>
          <a:prstGeom prst="rect">
            <a:avLst/>
          </a:prstGeom>
        </p:spPr>
      </p:pic>
      <p:pic>
        <p:nvPicPr>
          <p:cNvPr id="96" name="Content Placeholder 32">
            <a:extLst>
              <a:ext uri="{FF2B5EF4-FFF2-40B4-BE49-F238E27FC236}">
                <a16:creationId xmlns:a16="http://schemas.microsoft.com/office/drawing/2014/main" id="{CA7B147D-4EB2-BB4D-B25F-1C1363E93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134" y="4868693"/>
            <a:ext cx="456306" cy="456306"/>
          </a:xfrm>
          <a:prstGeom prst="rect">
            <a:avLst/>
          </a:prstGeom>
        </p:spPr>
      </p:pic>
      <p:pic>
        <p:nvPicPr>
          <p:cNvPr id="97" name="Content Placeholder 32">
            <a:extLst>
              <a:ext uri="{FF2B5EF4-FFF2-40B4-BE49-F238E27FC236}">
                <a16:creationId xmlns:a16="http://schemas.microsoft.com/office/drawing/2014/main" id="{ABA12494-73EC-A044-9A96-123F12823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944" y="4867759"/>
            <a:ext cx="456306" cy="456306"/>
          </a:xfrm>
          <a:prstGeom prst="rect">
            <a:avLst/>
          </a:prstGeom>
        </p:spPr>
      </p:pic>
      <p:pic>
        <p:nvPicPr>
          <p:cNvPr id="98" name="Content Placeholder 32">
            <a:extLst>
              <a:ext uri="{FF2B5EF4-FFF2-40B4-BE49-F238E27FC236}">
                <a16:creationId xmlns:a16="http://schemas.microsoft.com/office/drawing/2014/main" id="{D33FE714-D7B6-3249-83D2-476B061C7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921" y="4867759"/>
            <a:ext cx="456306" cy="456306"/>
          </a:xfrm>
          <a:prstGeom prst="rect">
            <a:avLst/>
          </a:prstGeom>
        </p:spPr>
      </p:pic>
      <p:pic>
        <p:nvPicPr>
          <p:cNvPr id="99" name="Picture 98">
            <a:extLst>
              <a:ext uri="{FF2B5EF4-FFF2-40B4-BE49-F238E27FC236}">
                <a16:creationId xmlns:a16="http://schemas.microsoft.com/office/drawing/2014/main" id="{1A944E62-B689-144F-A030-3FB9616D3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6431" y="3805614"/>
            <a:ext cx="473472" cy="473472"/>
          </a:xfrm>
          <a:prstGeom prst="rect">
            <a:avLst/>
          </a:prstGeom>
        </p:spPr>
      </p:pic>
      <p:cxnSp>
        <p:nvCxnSpPr>
          <p:cNvPr id="100" name="Straight Arrow Connector 99">
            <a:extLst>
              <a:ext uri="{FF2B5EF4-FFF2-40B4-BE49-F238E27FC236}">
                <a16:creationId xmlns:a16="http://schemas.microsoft.com/office/drawing/2014/main" id="{DACAD6AC-E35B-AE47-ABE8-5667C14867AF}"/>
              </a:ext>
            </a:extLst>
          </p:cNvPr>
          <p:cNvCxnSpPr>
            <a:cxnSpLocks/>
            <a:stCxn id="99" idx="0"/>
            <a:endCxn id="83" idx="2"/>
          </p:cNvCxnSpPr>
          <p:nvPr/>
        </p:nvCxnSpPr>
        <p:spPr>
          <a:xfrm flipH="1" flipV="1">
            <a:off x="7711097" y="2893671"/>
            <a:ext cx="2070" cy="91194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04" name="Straight Arrow Connector 103">
            <a:extLst>
              <a:ext uri="{FF2B5EF4-FFF2-40B4-BE49-F238E27FC236}">
                <a16:creationId xmlns:a16="http://schemas.microsoft.com/office/drawing/2014/main" id="{2BC5C0B8-B5C9-C240-90A3-B3B49B3707FB}"/>
              </a:ext>
            </a:extLst>
          </p:cNvPr>
          <p:cNvCxnSpPr>
            <a:cxnSpLocks/>
            <a:stCxn id="93" idx="0"/>
            <a:endCxn id="88" idx="2"/>
          </p:cNvCxnSpPr>
          <p:nvPr/>
        </p:nvCxnSpPr>
        <p:spPr>
          <a:xfrm flipV="1">
            <a:off x="5057557" y="4273182"/>
            <a:ext cx="627392" cy="595511"/>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07" name="Straight Arrow Connector 106">
            <a:extLst>
              <a:ext uri="{FF2B5EF4-FFF2-40B4-BE49-F238E27FC236}">
                <a16:creationId xmlns:a16="http://schemas.microsoft.com/office/drawing/2014/main" id="{F2E012BD-BCB1-2C44-9827-DB9D3494FAFE}"/>
              </a:ext>
            </a:extLst>
          </p:cNvPr>
          <p:cNvCxnSpPr>
            <a:cxnSpLocks/>
            <a:stCxn id="94" idx="0"/>
            <a:endCxn id="88" idx="2"/>
          </p:cNvCxnSpPr>
          <p:nvPr/>
        </p:nvCxnSpPr>
        <p:spPr>
          <a:xfrm flipH="1" flipV="1">
            <a:off x="5684949" y="4273182"/>
            <a:ext cx="35609" cy="595511"/>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10" name="Straight Arrow Connector 109">
            <a:extLst>
              <a:ext uri="{FF2B5EF4-FFF2-40B4-BE49-F238E27FC236}">
                <a16:creationId xmlns:a16="http://schemas.microsoft.com/office/drawing/2014/main" id="{A5C9E120-E956-A549-AAD2-0C0DCBBC3CEC}"/>
              </a:ext>
            </a:extLst>
          </p:cNvPr>
          <p:cNvCxnSpPr>
            <a:cxnSpLocks/>
            <a:stCxn id="95" idx="0"/>
            <a:endCxn id="88" idx="2"/>
          </p:cNvCxnSpPr>
          <p:nvPr/>
        </p:nvCxnSpPr>
        <p:spPr>
          <a:xfrm flipH="1" flipV="1">
            <a:off x="5684949" y="4273182"/>
            <a:ext cx="698610" cy="595511"/>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13" name="Straight Arrow Connector 112">
            <a:extLst>
              <a:ext uri="{FF2B5EF4-FFF2-40B4-BE49-F238E27FC236}">
                <a16:creationId xmlns:a16="http://schemas.microsoft.com/office/drawing/2014/main" id="{533033A5-6339-2C4F-8E79-A20B4D5FD636}"/>
              </a:ext>
            </a:extLst>
          </p:cNvPr>
          <p:cNvCxnSpPr>
            <a:cxnSpLocks/>
            <a:stCxn id="96" idx="0"/>
            <a:endCxn id="99" idx="2"/>
          </p:cNvCxnSpPr>
          <p:nvPr/>
        </p:nvCxnSpPr>
        <p:spPr>
          <a:xfrm flipV="1">
            <a:off x="7062287" y="4279086"/>
            <a:ext cx="650880" cy="589607"/>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16" name="Straight Arrow Connector 115">
            <a:extLst>
              <a:ext uri="{FF2B5EF4-FFF2-40B4-BE49-F238E27FC236}">
                <a16:creationId xmlns:a16="http://schemas.microsoft.com/office/drawing/2014/main" id="{C91B0271-FD30-B743-8A2E-D6981C8C46AF}"/>
              </a:ext>
            </a:extLst>
          </p:cNvPr>
          <p:cNvCxnSpPr>
            <a:cxnSpLocks/>
            <a:stCxn id="97" idx="0"/>
            <a:endCxn id="99" idx="2"/>
          </p:cNvCxnSpPr>
          <p:nvPr/>
        </p:nvCxnSpPr>
        <p:spPr>
          <a:xfrm flipV="1">
            <a:off x="7711097" y="4279086"/>
            <a:ext cx="2070" cy="58867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19" name="Straight Arrow Connector 118">
            <a:extLst>
              <a:ext uri="{FF2B5EF4-FFF2-40B4-BE49-F238E27FC236}">
                <a16:creationId xmlns:a16="http://schemas.microsoft.com/office/drawing/2014/main" id="{639EEE5C-6517-B643-AA86-1038BFA94733}"/>
              </a:ext>
            </a:extLst>
          </p:cNvPr>
          <p:cNvCxnSpPr>
            <a:cxnSpLocks/>
            <a:stCxn id="98" idx="0"/>
            <a:endCxn id="99" idx="2"/>
          </p:cNvCxnSpPr>
          <p:nvPr/>
        </p:nvCxnSpPr>
        <p:spPr>
          <a:xfrm flipH="1" flipV="1">
            <a:off x="7713167" y="4279086"/>
            <a:ext cx="669907" cy="58867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122" name="Explosion 2 121">
            <a:extLst>
              <a:ext uri="{FF2B5EF4-FFF2-40B4-BE49-F238E27FC236}">
                <a16:creationId xmlns:a16="http://schemas.microsoft.com/office/drawing/2014/main" id="{D75722F3-9017-094B-8B77-A4960CCD8C0A}"/>
              </a:ext>
            </a:extLst>
          </p:cNvPr>
          <p:cNvSpPr/>
          <p:nvPr/>
        </p:nvSpPr>
        <p:spPr>
          <a:xfrm>
            <a:off x="626996" y="2185986"/>
            <a:ext cx="575114" cy="4551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3" name="Explosion 2 122">
            <a:extLst>
              <a:ext uri="{FF2B5EF4-FFF2-40B4-BE49-F238E27FC236}">
                <a16:creationId xmlns:a16="http://schemas.microsoft.com/office/drawing/2014/main" id="{85BE1955-90E3-274D-BC92-29C3054F578C}"/>
              </a:ext>
            </a:extLst>
          </p:cNvPr>
          <p:cNvSpPr/>
          <p:nvPr/>
        </p:nvSpPr>
        <p:spPr>
          <a:xfrm>
            <a:off x="5223519" y="3724634"/>
            <a:ext cx="575114" cy="4551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2027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mph" presetSubtype="0" fill="hold" nodeType="clickEffect">
                                  <p:stCondLst>
                                    <p:cond delay="0"/>
                                  </p:stCondLst>
                                  <p:childTnLst>
                                    <p:animClr clrSpc="hsl" dir="cw">
                                      <p:cBhvr override="childStyle">
                                        <p:cTn id="10" dur="500" fill="hold"/>
                                        <p:tgtEl>
                                          <p:spTgt spid="104"/>
                                        </p:tgtEl>
                                        <p:attrNameLst>
                                          <p:attrName>style.color</p:attrName>
                                        </p:attrNameLst>
                                      </p:cBhvr>
                                      <p:by>
                                        <p:hsl h="-7200000" s="0" l="0"/>
                                      </p:by>
                                    </p:animClr>
                                    <p:animClr clrSpc="hsl" dir="cw">
                                      <p:cBhvr>
                                        <p:cTn id="11" dur="500" fill="hold"/>
                                        <p:tgtEl>
                                          <p:spTgt spid="104"/>
                                        </p:tgtEl>
                                        <p:attrNameLst>
                                          <p:attrName>fillcolor</p:attrName>
                                        </p:attrNameLst>
                                      </p:cBhvr>
                                      <p:by>
                                        <p:hsl h="-7200000" s="0" l="0"/>
                                      </p:by>
                                    </p:animClr>
                                    <p:animClr clrSpc="hsl" dir="cw">
                                      <p:cBhvr>
                                        <p:cTn id="12" dur="500" fill="hold"/>
                                        <p:tgtEl>
                                          <p:spTgt spid="104"/>
                                        </p:tgtEl>
                                        <p:attrNameLst>
                                          <p:attrName>stroke.color</p:attrName>
                                        </p:attrNameLst>
                                      </p:cBhvr>
                                      <p:by>
                                        <p:hsl h="-7200000" s="0" l="0"/>
                                      </p:by>
                                    </p:animClr>
                                    <p:set>
                                      <p:cBhvr>
                                        <p:cTn id="13" dur="500" fill="hold"/>
                                        <p:tgtEl>
                                          <p:spTgt spid="104"/>
                                        </p:tgtEl>
                                        <p:attrNameLst>
                                          <p:attrName>fill.type</p:attrName>
                                        </p:attrNameLst>
                                      </p:cBhvr>
                                      <p:to>
                                        <p:strVal val="solid"/>
                                      </p:to>
                                    </p:set>
                                  </p:childTnLst>
                                </p:cTn>
                              </p:par>
                              <p:par>
                                <p:cTn id="14" presetID="22" presetClass="emph" presetSubtype="0" fill="hold" nodeType="withEffect">
                                  <p:stCondLst>
                                    <p:cond delay="0"/>
                                  </p:stCondLst>
                                  <p:childTnLst>
                                    <p:animClr clrSpc="hsl" dir="cw">
                                      <p:cBhvr override="childStyle">
                                        <p:cTn id="15" dur="500" fill="hold"/>
                                        <p:tgtEl>
                                          <p:spTgt spid="107"/>
                                        </p:tgtEl>
                                        <p:attrNameLst>
                                          <p:attrName>style.color</p:attrName>
                                        </p:attrNameLst>
                                      </p:cBhvr>
                                      <p:by>
                                        <p:hsl h="-7200000" s="0" l="0"/>
                                      </p:by>
                                    </p:animClr>
                                    <p:animClr clrSpc="hsl" dir="cw">
                                      <p:cBhvr>
                                        <p:cTn id="16" dur="500" fill="hold"/>
                                        <p:tgtEl>
                                          <p:spTgt spid="107"/>
                                        </p:tgtEl>
                                        <p:attrNameLst>
                                          <p:attrName>fillcolor</p:attrName>
                                        </p:attrNameLst>
                                      </p:cBhvr>
                                      <p:by>
                                        <p:hsl h="-7200000" s="0" l="0"/>
                                      </p:by>
                                    </p:animClr>
                                    <p:animClr clrSpc="hsl" dir="cw">
                                      <p:cBhvr>
                                        <p:cTn id="17" dur="500" fill="hold"/>
                                        <p:tgtEl>
                                          <p:spTgt spid="107"/>
                                        </p:tgtEl>
                                        <p:attrNameLst>
                                          <p:attrName>stroke.color</p:attrName>
                                        </p:attrNameLst>
                                      </p:cBhvr>
                                      <p:by>
                                        <p:hsl h="-7200000" s="0" l="0"/>
                                      </p:by>
                                    </p:animClr>
                                    <p:set>
                                      <p:cBhvr>
                                        <p:cTn id="18" dur="500" fill="hold"/>
                                        <p:tgtEl>
                                          <p:spTgt spid="107"/>
                                        </p:tgtEl>
                                        <p:attrNameLst>
                                          <p:attrName>fill.type</p:attrName>
                                        </p:attrNameLst>
                                      </p:cBhvr>
                                      <p:to>
                                        <p:strVal val="solid"/>
                                      </p:to>
                                    </p:set>
                                  </p:childTnLst>
                                </p:cTn>
                              </p:par>
                              <p:par>
                                <p:cTn id="19" presetID="22" presetClass="emph" presetSubtype="0" fill="hold" nodeType="withEffect">
                                  <p:stCondLst>
                                    <p:cond delay="0"/>
                                  </p:stCondLst>
                                  <p:childTnLst>
                                    <p:animClr clrSpc="hsl" dir="cw">
                                      <p:cBhvr override="childStyle">
                                        <p:cTn id="20" dur="500" fill="hold"/>
                                        <p:tgtEl>
                                          <p:spTgt spid="110"/>
                                        </p:tgtEl>
                                        <p:attrNameLst>
                                          <p:attrName>style.color</p:attrName>
                                        </p:attrNameLst>
                                      </p:cBhvr>
                                      <p:by>
                                        <p:hsl h="-7200000" s="0" l="0"/>
                                      </p:by>
                                    </p:animClr>
                                    <p:animClr clrSpc="hsl" dir="cw">
                                      <p:cBhvr>
                                        <p:cTn id="21" dur="500" fill="hold"/>
                                        <p:tgtEl>
                                          <p:spTgt spid="110"/>
                                        </p:tgtEl>
                                        <p:attrNameLst>
                                          <p:attrName>fillcolor</p:attrName>
                                        </p:attrNameLst>
                                      </p:cBhvr>
                                      <p:by>
                                        <p:hsl h="-7200000" s="0" l="0"/>
                                      </p:by>
                                    </p:animClr>
                                    <p:animClr clrSpc="hsl" dir="cw">
                                      <p:cBhvr>
                                        <p:cTn id="22" dur="500" fill="hold"/>
                                        <p:tgtEl>
                                          <p:spTgt spid="110"/>
                                        </p:tgtEl>
                                        <p:attrNameLst>
                                          <p:attrName>stroke.color</p:attrName>
                                        </p:attrNameLst>
                                      </p:cBhvr>
                                      <p:by>
                                        <p:hsl h="-7200000" s="0" l="0"/>
                                      </p:by>
                                    </p:animClr>
                                    <p:set>
                                      <p:cBhvr>
                                        <p:cTn id="23" dur="500" fill="hold"/>
                                        <p:tgtEl>
                                          <p:spTgt spid="110"/>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2" presetClass="emph" presetSubtype="0" fill="hold" nodeType="clickEffect">
                                  <p:stCondLst>
                                    <p:cond delay="0"/>
                                  </p:stCondLst>
                                  <p:childTnLst>
                                    <p:animClr clrSpc="hsl" dir="cw">
                                      <p:cBhvr override="childStyle">
                                        <p:cTn id="27" dur="500" fill="hold"/>
                                        <p:tgtEl>
                                          <p:spTgt spid="110"/>
                                        </p:tgtEl>
                                        <p:attrNameLst>
                                          <p:attrName>style.color</p:attrName>
                                        </p:attrNameLst>
                                      </p:cBhvr>
                                      <p:by>
                                        <p:hsl h="-7200000" s="0" l="0"/>
                                      </p:by>
                                    </p:animClr>
                                    <p:animClr clrSpc="hsl" dir="cw">
                                      <p:cBhvr>
                                        <p:cTn id="28" dur="500" fill="hold"/>
                                        <p:tgtEl>
                                          <p:spTgt spid="110"/>
                                        </p:tgtEl>
                                        <p:attrNameLst>
                                          <p:attrName>fillcolor</p:attrName>
                                        </p:attrNameLst>
                                      </p:cBhvr>
                                      <p:by>
                                        <p:hsl h="-7200000" s="0" l="0"/>
                                      </p:by>
                                    </p:animClr>
                                    <p:animClr clrSpc="hsl" dir="cw">
                                      <p:cBhvr>
                                        <p:cTn id="29" dur="500" fill="hold"/>
                                        <p:tgtEl>
                                          <p:spTgt spid="110"/>
                                        </p:tgtEl>
                                        <p:attrNameLst>
                                          <p:attrName>stroke.color</p:attrName>
                                        </p:attrNameLst>
                                      </p:cBhvr>
                                      <p:by>
                                        <p:hsl h="-7200000" s="0" l="0"/>
                                      </p:by>
                                    </p:animClr>
                                    <p:set>
                                      <p:cBhvr>
                                        <p:cTn id="30" dur="500" fill="hold"/>
                                        <p:tgtEl>
                                          <p:spTgt spid="110"/>
                                        </p:tgtEl>
                                        <p:attrNameLst>
                                          <p:attrName>fill.type</p:attrName>
                                        </p:attrNameLst>
                                      </p:cBhvr>
                                      <p:to>
                                        <p:strVal val="solid"/>
                                      </p:to>
                                    </p:set>
                                  </p:childTnLst>
                                </p:cTn>
                              </p:par>
                              <p:par>
                                <p:cTn id="31" presetID="22" presetClass="emph" presetSubtype="0" fill="hold" nodeType="withEffect">
                                  <p:stCondLst>
                                    <p:cond delay="0"/>
                                  </p:stCondLst>
                                  <p:childTnLst>
                                    <p:animClr clrSpc="hsl" dir="cw">
                                      <p:cBhvr override="childStyle">
                                        <p:cTn id="32" dur="500" fill="hold"/>
                                        <p:tgtEl>
                                          <p:spTgt spid="107"/>
                                        </p:tgtEl>
                                        <p:attrNameLst>
                                          <p:attrName>style.color</p:attrName>
                                        </p:attrNameLst>
                                      </p:cBhvr>
                                      <p:by>
                                        <p:hsl h="-7200000" s="0" l="0"/>
                                      </p:by>
                                    </p:animClr>
                                    <p:animClr clrSpc="hsl" dir="cw">
                                      <p:cBhvr>
                                        <p:cTn id="33" dur="500" fill="hold"/>
                                        <p:tgtEl>
                                          <p:spTgt spid="107"/>
                                        </p:tgtEl>
                                        <p:attrNameLst>
                                          <p:attrName>fillcolor</p:attrName>
                                        </p:attrNameLst>
                                      </p:cBhvr>
                                      <p:by>
                                        <p:hsl h="-7200000" s="0" l="0"/>
                                      </p:by>
                                    </p:animClr>
                                    <p:animClr clrSpc="hsl" dir="cw">
                                      <p:cBhvr>
                                        <p:cTn id="34" dur="500" fill="hold"/>
                                        <p:tgtEl>
                                          <p:spTgt spid="107"/>
                                        </p:tgtEl>
                                        <p:attrNameLst>
                                          <p:attrName>stroke.color</p:attrName>
                                        </p:attrNameLst>
                                      </p:cBhvr>
                                      <p:by>
                                        <p:hsl h="-7200000" s="0" l="0"/>
                                      </p:by>
                                    </p:animClr>
                                    <p:set>
                                      <p:cBhvr>
                                        <p:cTn id="35" dur="500" fill="hold"/>
                                        <p:tgtEl>
                                          <p:spTgt spid="107"/>
                                        </p:tgtEl>
                                        <p:attrNameLst>
                                          <p:attrName>fill.type</p:attrName>
                                        </p:attrNameLst>
                                      </p:cBhvr>
                                      <p:to>
                                        <p:strVal val="solid"/>
                                      </p:to>
                                    </p:set>
                                  </p:childTnLst>
                                </p:cTn>
                              </p:par>
                              <p:par>
                                <p:cTn id="36" presetID="22" presetClass="emph" presetSubtype="0" fill="hold" nodeType="withEffect">
                                  <p:stCondLst>
                                    <p:cond delay="0"/>
                                  </p:stCondLst>
                                  <p:childTnLst>
                                    <p:animClr clrSpc="hsl" dir="cw">
                                      <p:cBhvr override="childStyle">
                                        <p:cTn id="37" dur="500" fill="hold"/>
                                        <p:tgtEl>
                                          <p:spTgt spid="104"/>
                                        </p:tgtEl>
                                        <p:attrNameLst>
                                          <p:attrName>style.color</p:attrName>
                                        </p:attrNameLst>
                                      </p:cBhvr>
                                      <p:by>
                                        <p:hsl h="-7200000" s="0" l="0"/>
                                      </p:by>
                                    </p:animClr>
                                    <p:animClr clrSpc="hsl" dir="cw">
                                      <p:cBhvr>
                                        <p:cTn id="38" dur="500" fill="hold"/>
                                        <p:tgtEl>
                                          <p:spTgt spid="104"/>
                                        </p:tgtEl>
                                        <p:attrNameLst>
                                          <p:attrName>fillcolor</p:attrName>
                                        </p:attrNameLst>
                                      </p:cBhvr>
                                      <p:by>
                                        <p:hsl h="-7200000" s="0" l="0"/>
                                      </p:by>
                                    </p:animClr>
                                    <p:animClr clrSpc="hsl" dir="cw">
                                      <p:cBhvr>
                                        <p:cTn id="39" dur="500" fill="hold"/>
                                        <p:tgtEl>
                                          <p:spTgt spid="104"/>
                                        </p:tgtEl>
                                        <p:attrNameLst>
                                          <p:attrName>stroke.color</p:attrName>
                                        </p:attrNameLst>
                                      </p:cBhvr>
                                      <p:by>
                                        <p:hsl h="-7200000" s="0" l="0"/>
                                      </p:by>
                                    </p:animClr>
                                    <p:set>
                                      <p:cBhvr>
                                        <p:cTn id="40" dur="500" fill="hold"/>
                                        <p:tgtEl>
                                          <p:spTgt spid="1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dirty="0">
                <a:ea typeface="Arial Unicode MS" panose="020B0604020202020204" pitchFamily="34" charset="-128"/>
                <a:cs typeface="Arial Unicode MS" panose="020B0604020202020204" pitchFamily="34" charset="-128"/>
              </a:rPr>
              <a:t>About Hive Streaming</a:t>
            </a:r>
          </a:p>
        </p:txBody>
      </p:sp>
      <p:sp>
        <p:nvSpPr>
          <p:cNvPr id="3" name="Content Placeholder 2"/>
          <p:cNvSpPr>
            <a:spLocks noGrp="1"/>
          </p:cNvSpPr>
          <p:nvPr>
            <p:ph idx="1"/>
          </p:nvPr>
        </p:nvSpPr>
        <p:spPr>
          <a:xfrm>
            <a:off x="457200" y="1812886"/>
            <a:ext cx="8229600" cy="2408202"/>
          </a:xfrm>
        </p:spPr>
        <p:txBody>
          <a:bodyPr>
            <a:normAutofit lnSpcReduction="10000"/>
          </a:bodyPr>
          <a:lstStyle/>
          <a:p>
            <a:pPr>
              <a:lnSpc>
                <a:spcPct val="120000"/>
              </a:lnSpc>
              <a:buClr>
                <a:srgbClr val="FF6600"/>
              </a:buClr>
              <a:buSzPct val="100000"/>
            </a:pPr>
            <a:r>
              <a:rPr lang="en-US" sz="2400" b="1" dirty="0">
                <a:ea typeface="Arial Unicode MS" panose="020B0604020202020204" pitchFamily="34" charset="-128"/>
                <a:cs typeface="Arial Unicode MS" panose="020B0604020202020204" pitchFamily="34" charset="-128"/>
              </a:rPr>
              <a:t>Peer based streaming technology </a:t>
            </a:r>
            <a:r>
              <a:rPr lang="en-US" sz="2400" dirty="0">
                <a:ea typeface="Arial Unicode MS" panose="020B0604020202020204" pitchFamily="34" charset="-128"/>
                <a:cs typeface="Arial Unicode MS" panose="020B0604020202020204" pitchFamily="34" charset="-128"/>
              </a:rPr>
              <a:t>for enterprise networks</a:t>
            </a:r>
          </a:p>
          <a:p>
            <a:pPr>
              <a:lnSpc>
                <a:spcPct val="120000"/>
              </a:lnSpc>
              <a:buClr>
                <a:srgbClr val="FF6600"/>
              </a:buClr>
              <a:buSzPct val="100000"/>
            </a:pPr>
            <a:r>
              <a:rPr lang="en-US" sz="2400" dirty="0">
                <a:ea typeface="Arial Unicode MS" panose="020B0604020202020204" pitchFamily="34" charset="-128"/>
                <a:cs typeface="Arial Unicode MS" panose="020B0604020202020204" pitchFamily="34" charset="-128"/>
              </a:rPr>
              <a:t>Offloads enterprise networks and servers up to </a:t>
            </a:r>
            <a:r>
              <a:rPr lang="en-US" sz="2400" b="1" dirty="0">
                <a:ea typeface="Arial Unicode MS" panose="020B0604020202020204" pitchFamily="34" charset="-128"/>
                <a:cs typeface="Arial Unicode MS" panose="020B0604020202020204" pitchFamily="34" charset="-128"/>
              </a:rPr>
              <a:t>99%</a:t>
            </a:r>
          </a:p>
          <a:p>
            <a:pPr>
              <a:lnSpc>
                <a:spcPct val="120000"/>
              </a:lnSpc>
              <a:buClr>
                <a:srgbClr val="FF6600"/>
              </a:buClr>
            </a:pPr>
            <a:r>
              <a:rPr lang="en-US" sz="2400" dirty="0">
                <a:ea typeface="Arial Unicode MS" panose="020B0604020202020204" pitchFamily="34" charset="-128"/>
                <a:cs typeface="Arial Unicode MS" panose="020B0604020202020204" pitchFamily="34" charset="-128"/>
              </a:rPr>
              <a:t>Simple setup, minimal maintenance</a:t>
            </a:r>
          </a:p>
          <a:p>
            <a:pPr>
              <a:buClr>
                <a:srgbClr val="FF6600"/>
              </a:buClr>
              <a:buSzPct val="100000"/>
            </a:pPr>
            <a:r>
              <a:rPr lang="en-US" sz="2400" dirty="0">
                <a:ea typeface="Arial Unicode MS" panose="020B0604020202020204" pitchFamily="34" charset="-128"/>
                <a:cs typeface="Arial Unicode MS" panose="020B0604020202020204" pitchFamily="34" charset="-128"/>
              </a:rPr>
              <a:t>Advanced analytics tools</a:t>
            </a:r>
          </a:p>
          <a:p>
            <a:pPr marL="0" indent="0">
              <a:buClr>
                <a:srgbClr val="FF6600"/>
              </a:buClr>
              <a:buSzPct val="100000"/>
              <a:buNone/>
            </a:pPr>
            <a:endParaRPr lang="en-US" sz="2400" dirty="0">
              <a:ea typeface="Arial Unicode MS" panose="020B0604020202020204" pitchFamily="34" charset="-128"/>
              <a:cs typeface="Arial Unicode MS" panose="020B0604020202020204" pitchFamily="34" charset="-128"/>
            </a:endParaRPr>
          </a:p>
        </p:txBody>
      </p:sp>
      <p:pic>
        <p:nvPicPr>
          <p:cNvPr id="6" name="Picture 5" descr="Hive-Eco-System-neg-PP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4478487"/>
            <a:ext cx="5372825" cy="1565310"/>
          </a:xfrm>
          <a:prstGeom prst="rect">
            <a:avLst/>
          </a:prstGeom>
        </p:spPr>
      </p:pic>
    </p:spTree>
    <p:custDataLst>
      <p:tags r:id="rId1"/>
    </p:custDataLst>
    <p:extLst>
      <p:ext uri="{BB962C8B-B14F-4D97-AF65-F5344CB8AC3E}">
        <p14:creationId xmlns:p14="http://schemas.microsoft.com/office/powerpoint/2010/main" val="630163379"/>
      </p:ext>
    </p:extLst>
  </p:cSld>
  <p:clrMapOvr>
    <a:masterClrMapping/>
  </p:clrMapOvr>
  <mc:AlternateContent xmlns:mc="http://schemas.openxmlformats.org/markup-compatibility/2006" xmlns:p14="http://schemas.microsoft.com/office/powerpoint/2010/main">
    <mc:Choice Requires="p14">
      <p:transition spd="slow" p14:dur="2000" advTm="12014"/>
    </mc:Choice>
    <mc:Fallback xmlns="">
      <p:transition spd="slow" advTm="1201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ounded Rectangle 104">
            <a:extLst>
              <a:ext uri="{FF2B5EF4-FFF2-40B4-BE49-F238E27FC236}">
                <a16:creationId xmlns:a16="http://schemas.microsoft.com/office/drawing/2014/main" id="{787FA0F5-86F4-E548-B385-E92E589B27DF}"/>
              </a:ext>
            </a:extLst>
          </p:cNvPr>
          <p:cNvSpPr/>
          <p:nvPr/>
        </p:nvSpPr>
        <p:spPr>
          <a:xfrm>
            <a:off x="4515839" y="3576428"/>
            <a:ext cx="2110551" cy="22294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1"/>
          <p:cNvSpPr txBox="1">
            <a:spLocks/>
          </p:cNvSpPr>
          <p:nvPr/>
        </p:nvSpPr>
        <p:spPr>
          <a:xfrm>
            <a:off x="8384" y="600570"/>
            <a:ext cx="9144000" cy="531751"/>
          </a:xfrm>
          <a:prstGeom prst="rect">
            <a:avLst/>
          </a:prstGeom>
        </p:spPr>
        <p:txBody>
          <a:bodyPr vert="horz" lIns="84396" tIns="42198" rIns="84396" bIns="42198" rtlCol="0" anchor="t" anchorCtr="0">
            <a:noAutofit/>
          </a:bodyPr>
          <a:lstStyle>
            <a:defPPr>
              <a:defRPr lang="sv-SE"/>
            </a:defPPr>
            <a:lvl1pPr algn="ctr" defTabSz="914400">
              <a:spcBef>
                <a:spcPct val="0"/>
              </a:spcBef>
              <a:buNone/>
              <a:defRPr sz="3100" b="1">
                <a:solidFill>
                  <a:schemeClr val="tx1">
                    <a:lumMod val="65000"/>
                    <a:lumOff val="35000"/>
                  </a:schemeClr>
                </a:solidFill>
                <a:latin typeface="Arial Unicode MS" pitchFamily="34" charset="-128"/>
                <a:ea typeface="+mj-ea"/>
                <a:cs typeface="Arial Unicode MS" pitchFamily="34" charset="-128"/>
              </a:defRPr>
            </a:lvl1pPr>
          </a:lstStyle>
          <a:p>
            <a:endParaRPr lang="en-US" sz="4300" b="0">
              <a:solidFill>
                <a:srgbClr val="FFFFFF"/>
              </a:solidFill>
              <a:latin typeface="Arial"/>
              <a:cs typeface="Arial"/>
            </a:endParaRPr>
          </a:p>
        </p:txBody>
      </p:sp>
      <p:pic>
        <p:nvPicPr>
          <p:cNvPr id="5" name="Picture 4">
            <a:extLst>
              <a:ext uri="{FF2B5EF4-FFF2-40B4-BE49-F238E27FC236}">
                <a16:creationId xmlns:a16="http://schemas.microsoft.com/office/drawing/2014/main" id="{2474E7A0-8C66-544D-883B-42BE55F9C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459" y="1591800"/>
            <a:ext cx="596776" cy="596776"/>
          </a:xfrm>
          <a:prstGeom prst="rect">
            <a:avLst/>
          </a:prstGeom>
        </p:spPr>
      </p:pic>
      <p:sp>
        <p:nvSpPr>
          <p:cNvPr id="10" name="TextBox 9">
            <a:extLst>
              <a:ext uri="{FF2B5EF4-FFF2-40B4-BE49-F238E27FC236}">
                <a16:creationId xmlns:a16="http://schemas.microsoft.com/office/drawing/2014/main" id="{C7D811A3-972D-7C42-9162-AC2D59DC70B3}"/>
              </a:ext>
            </a:extLst>
          </p:cNvPr>
          <p:cNvSpPr txBox="1"/>
          <p:nvPr/>
        </p:nvSpPr>
        <p:spPr>
          <a:xfrm>
            <a:off x="4922608" y="1687038"/>
            <a:ext cx="660189" cy="461665"/>
          </a:xfrm>
          <a:prstGeom prst="rect">
            <a:avLst/>
          </a:prstGeom>
          <a:noFill/>
        </p:spPr>
        <p:txBody>
          <a:bodyPr wrap="square" rtlCol="0">
            <a:spAutoFit/>
          </a:bodyPr>
          <a:lstStyle/>
          <a:p>
            <a:r>
              <a:rPr lang="en-US" sz="1200" dirty="0"/>
              <a:t>CDN EU</a:t>
            </a:r>
          </a:p>
        </p:txBody>
      </p:sp>
      <p:pic>
        <p:nvPicPr>
          <p:cNvPr id="12" name="Picture 11">
            <a:extLst>
              <a:ext uri="{FF2B5EF4-FFF2-40B4-BE49-F238E27FC236}">
                <a16:creationId xmlns:a16="http://schemas.microsoft.com/office/drawing/2014/main" id="{DD549870-21A3-9441-A5BB-5A6F620370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3358" y="2734561"/>
            <a:ext cx="473472" cy="473472"/>
          </a:xfrm>
          <a:prstGeom prst="rect">
            <a:avLst/>
          </a:prstGeom>
        </p:spPr>
      </p:pic>
      <p:cxnSp>
        <p:nvCxnSpPr>
          <p:cNvPr id="13" name="Straight Arrow Connector 12">
            <a:extLst>
              <a:ext uri="{FF2B5EF4-FFF2-40B4-BE49-F238E27FC236}">
                <a16:creationId xmlns:a16="http://schemas.microsoft.com/office/drawing/2014/main" id="{84110708-6ED6-A74C-A29B-DC32A02C4CFC}"/>
              </a:ext>
            </a:extLst>
          </p:cNvPr>
          <p:cNvCxnSpPr>
            <a:cxnSpLocks/>
            <a:stCxn id="12" idx="0"/>
            <a:endCxn id="5" idx="2"/>
          </p:cNvCxnSpPr>
          <p:nvPr/>
        </p:nvCxnSpPr>
        <p:spPr>
          <a:xfrm flipV="1">
            <a:off x="5470094" y="2188576"/>
            <a:ext cx="266753" cy="545985"/>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14" name="Content Placeholder 32">
            <a:extLst>
              <a:ext uri="{FF2B5EF4-FFF2-40B4-BE49-F238E27FC236}">
                <a16:creationId xmlns:a16="http://schemas.microsoft.com/office/drawing/2014/main" id="{67B7455E-B539-2D46-AB24-3D1A037B39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5489" y="4513011"/>
            <a:ext cx="456306" cy="456306"/>
          </a:xfrm>
          <a:prstGeom prst="rect">
            <a:avLst/>
          </a:prstGeom>
        </p:spPr>
      </p:pic>
      <p:pic>
        <p:nvPicPr>
          <p:cNvPr id="15" name="Content Placeholder 32">
            <a:extLst>
              <a:ext uri="{FF2B5EF4-FFF2-40B4-BE49-F238E27FC236}">
                <a16:creationId xmlns:a16="http://schemas.microsoft.com/office/drawing/2014/main" id="{D1C32A5B-7FDF-374F-9637-256AAA283C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5315412"/>
            <a:ext cx="456306" cy="456306"/>
          </a:xfrm>
          <a:prstGeom prst="rect">
            <a:avLst/>
          </a:prstGeom>
        </p:spPr>
      </p:pic>
      <p:pic>
        <p:nvPicPr>
          <p:cNvPr id="16" name="Content Placeholder 32">
            <a:extLst>
              <a:ext uri="{FF2B5EF4-FFF2-40B4-BE49-F238E27FC236}">
                <a16:creationId xmlns:a16="http://schemas.microsoft.com/office/drawing/2014/main" id="{69E65AB0-F191-AA40-9F9E-63F9128D0B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7327" y="5315412"/>
            <a:ext cx="456306" cy="456306"/>
          </a:xfrm>
          <a:prstGeom prst="rect">
            <a:avLst/>
          </a:prstGeom>
        </p:spPr>
      </p:pic>
      <p:pic>
        <p:nvPicPr>
          <p:cNvPr id="17" name="Content Placeholder 32">
            <a:extLst>
              <a:ext uri="{FF2B5EF4-FFF2-40B4-BE49-F238E27FC236}">
                <a16:creationId xmlns:a16="http://schemas.microsoft.com/office/drawing/2014/main" id="{39C12642-1C82-2E40-8633-6F3546ADEC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775" y="4398935"/>
            <a:ext cx="456306" cy="456306"/>
          </a:xfrm>
          <a:prstGeom prst="rect">
            <a:avLst/>
          </a:prstGeom>
        </p:spPr>
      </p:pic>
      <p:pic>
        <p:nvPicPr>
          <p:cNvPr id="32" name="Content Placeholder 32">
            <a:extLst>
              <a:ext uri="{FF2B5EF4-FFF2-40B4-BE49-F238E27FC236}">
                <a16:creationId xmlns:a16="http://schemas.microsoft.com/office/drawing/2014/main" id="{82819A46-05CB-744F-A265-A296957C10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5324" y="3720435"/>
            <a:ext cx="456306" cy="456306"/>
          </a:xfrm>
          <a:prstGeom prst="rect">
            <a:avLst/>
          </a:prstGeom>
          <a:effectLst/>
          <a:scene3d>
            <a:camera prst="orthographicFront"/>
            <a:lightRig rig="threePt" dir="t"/>
          </a:scene3d>
          <a:sp3d>
            <a:contourClr>
              <a:schemeClr val="tx1"/>
            </a:contourClr>
          </a:sp3d>
        </p:spPr>
      </p:pic>
      <p:cxnSp>
        <p:nvCxnSpPr>
          <p:cNvPr id="35" name="Straight Arrow Connector 34">
            <a:extLst>
              <a:ext uri="{FF2B5EF4-FFF2-40B4-BE49-F238E27FC236}">
                <a16:creationId xmlns:a16="http://schemas.microsoft.com/office/drawing/2014/main" id="{42DED831-132F-E748-9AB7-30D8B1055A1E}"/>
              </a:ext>
            </a:extLst>
          </p:cNvPr>
          <p:cNvCxnSpPr>
            <a:cxnSpLocks/>
            <a:endCxn id="12" idx="2"/>
          </p:cNvCxnSpPr>
          <p:nvPr/>
        </p:nvCxnSpPr>
        <p:spPr>
          <a:xfrm flipV="1">
            <a:off x="5460957" y="3208033"/>
            <a:ext cx="9137" cy="342229"/>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a:extLst>
              <a:ext uri="{FF2B5EF4-FFF2-40B4-BE49-F238E27FC236}">
                <a16:creationId xmlns:a16="http://schemas.microsoft.com/office/drawing/2014/main" id="{84E19343-A291-9D41-BD2B-08D39042D0CC}"/>
              </a:ext>
            </a:extLst>
          </p:cNvPr>
          <p:cNvCxnSpPr>
            <a:cxnSpLocks/>
            <a:stCxn id="32" idx="2"/>
            <a:endCxn id="14" idx="0"/>
          </p:cNvCxnSpPr>
          <p:nvPr/>
        </p:nvCxnSpPr>
        <p:spPr>
          <a:xfrm flipH="1">
            <a:off x="4893642" y="4176741"/>
            <a:ext cx="569835" cy="33627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a:extLst>
              <a:ext uri="{FF2B5EF4-FFF2-40B4-BE49-F238E27FC236}">
                <a16:creationId xmlns:a16="http://schemas.microsoft.com/office/drawing/2014/main" id="{EC08E199-3196-EA44-8D59-68F075FDDFC5}"/>
              </a:ext>
            </a:extLst>
          </p:cNvPr>
          <p:cNvCxnSpPr>
            <a:cxnSpLocks/>
            <a:stCxn id="32" idx="2"/>
            <a:endCxn id="17" idx="1"/>
          </p:cNvCxnSpPr>
          <p:nvPr/>
        </p:nvCxnSpPr>
        <p:spPr>
          <a:xfrm>
            <a:off x="5463477" y="4176741"/>
            <a:ext cx="593298" cy="450347"/>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8" name="Straight Arrow Connector 47">
            <a:extLst>
              <a:ext uri="{FF2B5EF4-FFF2-40B4-BE49-F238E27FC236}">
                <a16:creationId xmlns:a16="http://schemas.microsoft.com/office/drawing/2014/main" id="{57985705-3F19-0941-91D9-35ED321074AA}"/>
              </a:ext>
            </a:extLst>
          </p:cNvPr>
          <p:cNvCxnSpPr>
            <a:cxnSpLocks/>
            <a:stCxn id="15" idx="0"/>
            <a:endCxn id="17" idx="1"/>
          </p:cNvCxnSpPr>
          <p:nvPr/>
        </p:nvCxnSpPr>
        <p:spPr>
          <a:xfrm flipV="1">
            <a:off x="4800153" y="4627088"/>
            <a:ext cx="1256622" cy="688324"/>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1" name="Straight Arrow Connector 50">
            <a:extLst>
              <a:ext uri="{FF2B5EF4-FFF2-40B4-BE49-F238E27FC236}">
                <a16:creationId xmlns:a16="http://schemas.microsoft.com/office/drawing/2014/main" id="{DDFFBAC9-09F1-744C-B6DB-55338DA00DFB}"/>
              </a:ext>
            </a:extLst>
          </p:cNvPr>
          <p:cNvCxnSpPr>
            <a:cxnSpLocks/>
            <a:stCxn id="14" idx="3"/>
            <a:endCxn id="16" idx="0"/>
          </p:cNvCxnSpPr>
          <p:nvPr/>
        </p:nvCxnSpPr>
        <p:spPr>
          <a:xfrm>
            <a:off x="5121795" y="4741164"/>
            <a:ext cx="1133685" cy="57424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5" name="Straight Arrow Connector 54">
            <a:extLst>
              <a:ext uri="{FF2B5EF4-FFF2-40B4-BE49-F238E27FC236}">
                <a16:creationId xmlns:a16="http://schemas.microsoft.com/office/drawing/2014/main" id="{1F6AF3EF-B291-8F42-A2B0-2EB4768FFC66}"/>
              </a:ext>
            </a:extLst>
          </p:cNvPr>
          <p:cNvCxnSpPr>
            <a:cxnSpLocks/>
            <a:stCxn id="15" idx="3"/>
            <a:endCxn id="16" idx="1"/>
          </p:cNvCxnSpPr>
          <p:nvPr/>
        </p:nvCxnSpPr>
        <p:spPr>
          <a:xfrm>
            <a:off x="5028306" y="5543565"/>
            <a:ext cx="999021"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64" name="Title 63">
            <a:extLst>
              <a:ext uri="{FF2B5EF4-FFF2-40B4-BE49-F238E27FC236}">
                <a16:creationId xmlns:a16="http://schemas.microsoft.com/office/drawing/2014/main" id="{31B1B176-2611-DE41-8FEA-5A94032E2F20}"/>
              </a:ext>
            </a:extLst>
          </p:cNvPr>
          <p:cNvSpPr>
            <a:spLocks noGrp="1"/>
          </p:cNvSpPr>
          <p:nvPr>
            <p:ph type="title"/>
          </p:nvPr>
        </p:nvSpPr>
        <p:spPr/>
        <p:txBody>
          <a:bodyPr>
            <a:normAutofit/>
          </a:bodyPr>
          <a:lstStyle/>
          <a:p>
            <a:r>
              <a:rPr lang="en-US" sz="3900" dirty="0"/>
              <a:t>How does Hive work?</a:t>
            </a:r>
          </a:p>
        </p:txBody>
      </p:sp>
      <p:sp>
        <p:nvSpPr>
          <p:cNvPr id="65" name="Content Placeholder 64">
            <a:extLst>
              <a:ext uri="{FF2B5EF4-FFF2-40B4-BE49-F238E27FC236}">
                <a16:creationId xmlns:a16="http://schemas.microsoft.com/office/drawing/2014/main" id="{CED96579-40D5-944E-8DD7-AF82C401509E}"/>
              </a:ext>
            </a:extLst>
          </p:cNvPr>
          <p:cNvSpPr>
            <a:spLocks noGrp="1"/>
          </p:cNvSpPr>
          <p:nvPr>
            <p:ph sz="half" idx="1"/>
          </p:nvPr>
        </p:nvSpPr>
        <p:spPr/>
        <p:txBody>
          <a:bodyPr>
            <a:normAutofit fontScale="85000" lnSpcReduction="10000"/>
          </a:bodyPr>
          <a:lstStyle/>
          <a:p>
            <a:r>
              <a:rPr lang="en-US" sz="2400" dirty="0"/>
              <a:t>Why P2P?</a:t>
            </a:r>
          </a:p>
          <a:p>
            <a:pPr lvl="1"/>
            <a:r>
              <a:rPr lang="en-US" sz="2400" b="1" dirty="0"/>
              <a:t>More bandwidth inside the office</a:t>
            </a:r>
          </a:p>
          <a:p>
            <a:r>
              <a:rPr lang="en-US" sz="2400" b="1" dirty="0"/>
              <a:t>Peer-Assisted Video Streaming</a:t>
            </a:r>
          </a:p>
          <a:p>
            <a:pPr lvl="1"/>
            <a:r>
              <a:rPr lang="en-US" sz="2400" dirty="0"/>
              <a:t>One stream per office</a:t>
            </a:r>
          </a:p>
          <a:p>
            <a:pPr lvl="1"/>
            <a:r>
              <a:rPr lang="en-US" sz="2400" dirty="0"/>
              <a:t>Promote P2P within office</a:t>
            </a:r>
          </a:p>
          <a:p>
            <a:pPr lvl="1"/>
            <a:r>
              <a:rPr lang="en-US" sz="2400" dirty="0"/>
              <a:t>Control P2P between offices</a:t>
            </a:r>
          </a:p>
          <a:p>
            <a:pPr lvl="1"/>
            <a:r>
              <a:rPr lang="en-US" sz="2400" dirty="0"/>
              <a:t>Fallback to CDN </a:t>
            </a:r>
            <a:r>
              <a:rPr lang="en-US" sz="2400" dirty="0" err="1"/>
              <a:t>iff</a:t>
            </a:r>
            <a:r>
              <a:rPr lang="en-US" sz="2400" dirty="0"/>
              <a:t> P2P fails</a:t>
            </a:r>
          </a:p>
          <a:p>
            <a:pPr lvl="1"/>
            <a:r>
              <a:rPr lang="en-US" sz="2400" b="1" dirty="0"/>
              <a:t>Results</a:t>
            </a:r>
          </a:p>
          <a:p>
            <a:pPr lvl="2"/>
            <a:r>
              <a:rPr lang="en-US" sz="2400" dirty="0"/>
              <a:t>Less requests to CDN</a:t>
            </a:r>
          </a:p>
          <a:p>
            <a:pPr lvl="2"/>
            <a:r>
              <a:rPr lang="en-US" sz="2400" b="1" dirty="0"/>
              <a:t>No network congestion</a:t>
            </a:r>
          </a:p>
          <a:p>
            <a:pPr lvl="1"/>
            <a:endParaRPr lang="en-US" sz="2400" dirty="0"/>
          </a:p>
        </p:txBody>
      </p:sp>
      <p:pic>
        <p:nvPicPr>
          <p:cNvPr id="89" name="Content Placeholder 32">
            <a:extLst>
              <a:ext uri="{FF2B5EF4-FFF2-40B4-BE49-F238E27FC236}">
                <a16:creationId xmlns:a16="http://schemas.microsoft.com/office/drawing/2014/main" id="{79A4F688-6079-DE48-A8CF-8E5B0FE337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1323" y="4547171"/>
            <a:ext cx="456306" cy="456306"/>
          </a:xfrm>
          <a:prstGeom prst="rect">
            <a:avLst/>
          </a:prstGeom>
        </p:spPr>
      </p:pic>
      <p:pic>
        <p:nvPicPr>
          <p:cNvPr id="90" name="Content Placeholder 32">
            <a:extLst>
              <a:ext uri="{FF2B5EF4-FFF2-40B4-BE49-F238E27FC236}">
                <a16:creationId xmlns:a16="http://schemas.microsoft.com/office/drawing/2014/main" id="{B92968AF-D07F-3F45-B422-3E3B55F961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834" y="5349572"/>
            <a:ext cx="456306" cy="456306"/>
          </a:xfrm>
          <a:prstGeom prst="rect">
            <a:avLst/>
          </a:prstGeom>
        </p:spPr>
      </p:pic>
      <p:pic>
        <p:nvPicPr>
          <p:cNvPr id="91" name="Content Placeholder 32">
            <a:extLst>
              <a:ext uri="{FF2B5EF4-FFF2-40B4-BE49-F238E27FC236}">
                <a16:creationId xmlns:a16="http://schemas.microsoft.com/office/drawing/2014/main" id="{99BA04D5-CBB0-A949-8D48-D363E8E014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3161" y="5349572"/>
            <a:ext cx="456306" cy="456306"/>
          </a:xfrm>
          <a:prstGeom prst="rect">
            <a:avLst/>
          </a:prstGeom>
        </p:spPr>
      </p:pic>
      <p:pic>
        <p:nvPicPr>
          <p:cNvPr id="92" name="Content Placeholder 32">
            <a:extLst>
              <a:ext uri="{FF2B5EF4-FFF2-40B4-BE49-F238E27FC236}">
                <a16:creationId xmlns:a16="http://schemas.microsoft.com/office/drawing/2014/main" id="{E8E37C36-F73B-E14A-8A14-1C46E18B7C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121" y="4501599"/>
            <a:ext cx="456306" cy="456306"/>
          </a:xfrm>
          <a:prstGeom prst="rect">
            <a:avLst/>
          </a:prstGeom>
        </p:spPr>
      </p:pic>
      <p:pic>
        <p:nvPicPr>
          <p:cNvPr id="93" name="Content Placeholder 32">
            <a:extLst>
              <a:ext uri="{FF2B5EF4-FFF2-40B4-BE49-F238E27FC236}">
                <a16:creationId xmlns:a16="http://schemas.microsoft.com/office/drawing/2014/main" id="{2BA15BE5-6154-C34C-B25A-B21332597C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1158" y="3717032"/>
            <a:ext cx="456306" cy="456306"/>
          </a:xfrm>
          <a:prstGeom prst="rect">
            <a:avLst/>
          </a:prstGeom>
          <a:scene3d>
            <a:camera prst="orthographicFront"/>
            <a:lightRig rig="threePt" dir="t"/>
          </a:scene3d>
          <a:sp3d>
            <a:contourClr>
              <a:schemeClr val="accent4">
                <a:lumMod val="60000"/>
                <a:lumOff val="40000"/>
              </a:schemeClr>
            </a:contourClr>
          </a:sp3d>
        </p:spPr>
      </p:pic>
      <p:cxnSp>
        <p:nvCxnSpPr>
          <p:cNvPr id="94" name="Straight Arrow Connector 93">
            <a:extLst>
              <a:ext uri="{FF2B5EF4-FFF2-40B4-BE49-F238E27FC236}">
                <a16:creationId xmlns:a16="http://schemas.microsoft.com/office/drawing/2014/main" id="{4D2AA011-647F-DF45-9846-598241CD5456}"/>
              </a:ext>
            </a:extLst>
          </p:cNvPr>
          <p:cNvCxnSpPr>
            <a:cxnSpLocks/>
            <a:stCxn id="93" idx="2"/>
            <a:endCxn id="89" idx="0"/>
          </p:cNvCxnSpPr>
          <p:nvPr/>
        </p:nvCxnSpPr>
        <p:spPr>
          <a:xfrm flipH="1">
            <a:off x="7219476" y="4173338"/>
            <a:ext cx="569835" cy="373833"/>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95" name="Straight Arrow Connector 94">
            <a:extLst>
              <a:ext uri="{FF2B5EF4-FFF2-40B4-BE49-F238E27FC236}">
                <a16:creationId xmlns:a16="http://schemas.microsoft.com/office/drawing/2014/main" id="{6DF8EB4A-680E-1F41-B375-1FA8EFD25F97}"/>
              </a:ext>
            </a:extLst>
          </p:cNvPr>
          <p:cNvCxnSpPr>
            <a:cxnSpLocks/>
            <a:stCxn id="93" idx="2"/>
            <a:endCxn id="92" idx="1"/>
          </p:cNvCxnSpPr>
          <p:nvPr/>
        </p:nvCxnSpPr>
        <p:spPr>
          <a:xfrm>
            <a:off x="7789311" y="4173338"/>
            <a:ext cx="543810" cy="556414"/>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96" name="Straight Arrow Connector 95">
            <a:extLst>
              <a:ext uri="{FF2B5EF4-FFF2-40B4-BE49-F238E27FC236}">
                <a16:creationId xmlns:a16="http://schemas.microsoft.com/office/drawing/2014/main" id="{6896D108-6C16-6346-BD31-EA33BFF368D2}"/>
              </a:ext>
            </a:extLst>
          </p:cNvPr>
          <p:cNvCxnSpPr>
            <a:cxnSpLocks/>
            <a:stCxn id="90" idx="0"/>
            <a:endCxn id="92" idx="1"/>
          </p:cNvCxnSpPr>
          <p:nvPr/>
        </p:nvCxnSpPr>
        <p:spPr>
          <a:xfrm flipV="1">
            <a:off x="7125987" y="4729752"/>
            <a:ext cx="1207134" cy="61982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97" name="Straight Arrow Connector 96">
            <a:extLst>
              <a:ext uri="{FF2B5EF4-FFF2-40B4-BE49-F238E27FC236}">
                <a16:creationId xmlns:a16="http://schemas.microsoft.com/office/drawing/2014/main" id="{A3FB170E-07B5-5043-8B62-45D689B55768}"/>
              </a:ext>
            </a:extLst>
          </p:cNvPr>
          <p:cNvCxnSpPr>
            <a:cxnSpLocks/>
            <a:stCxn id="89" idx="3"/>
            <a:endCxn id="91" idx="0"/>
          </p:cNvCxnSpPr>
          <p:nvPr/>
        </p:nvCxnSpPr>
        <p:spPr>
          <a:xfrm>
            <a:off x="7447629" y="4775324"/>
            <a:ext cx="1133685" cy="57424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98" name="Straight Arrow Connector 97">
            <a:extLst>
              <a:ext uri="{FF2B5EF4-FFF2-40B4-BE49-F238E27FC236}">
                <a16:creationId xmlns:a16="http://schemas.microsoft.com/office/drawing/2014/main" id="{3C845957-BE9F-644B-8CBA-09B85E72395B}"/>
              </a:ext>
            </a:extLst>
          </p:cNvPr>
          <p:cNvCxnSpPr>
            <a:cxnSpLocks/>
            <a:stCxn id="90" idx="3"/>
            <a:endCxn id="91" idx="1"/>
          </p:cNvCxnSpPr>
          <p:nvPr/>
        </p:nvCxnSpPr>
        <p:spPr>
          <a:xfrm>
            <a:off x="7354140" y="5577725"/>
            <a:ext cx="999021"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99" name="Straight Arrow Connector 98">
            <a:extLst>
              <a:ext uri="{FF2B5EF4-FFF2-40B4-BE49-F238E27FC236}">
                <a16:creationId xmlns:a16="http://schemas.microsoft.com/office/drawing/2014/main" id="{C890568C-D640-F848-B3CE-142BC868BD02}"/>
              </a:ext>
            </a:extLst>
          </p:cNvPr>
          <p:cNvCxnSpPr>
            <a:cxnSpLocks/>
            <a:stCxn id="106" idx="0"/>
            <a:endCxn id="36" idx="2"/>
          </p:cNvCxnSpPr>
          <p:nvPr/>
        </p:nvCxnSpPr>
        <p:spPr>
          <a:xfrm flipV="1">
            <a:off x="7849891" y="3214226"/>
            <a:ext cx="0" cy="362202"/>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106" name="Rounded Rectangle 105">
            <a:extLst>
              <a:ext uri="{FF2B5EF4-FFF2-40B4-BE49-F238E27FC236}">
                <a16:creationId xmlns:a16="http://schemas.microsoft.com/office/drawing/2014/main" id="{37C73F0B-03FA-1140-BE8C-3A2FF11305BA}"/>
              </a:ext>
            </a:extLst>
          </p:cNvPr>
          <p:cNvSpPr/>
          <p:nvPr/>
        </p:nvSpPr>
        <p:spPr>
          <a:xfrm>
            <a:off x="6796080" y="3576428"/>
            <a:ext cx="2107622" cy="21952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7" name="TextBox 106">
            <a:extLst>
              <a:ext uri="{FF2B5EF4-FFF2-40B4-BE49-F238E27FC236}">
                <a16:creationId xmlns:a16="http://schemas.microsoft.com/office/drawing/2014/main" id="{D8516C8C-F0DC-304E-A8FD-BAED2C6BA0A8}"/>
              </a:ext>
            </a:extLst>
          </p:cNvPr>
          <p:cNvSpPr txBox="1"/>
          <p:nvPr/>
        </p:nvSpPr>
        <p:spPr>
          <a:xfrm>
            <a:off x="4657381" y="3304234"/>
            <a:ext cx="1014094" cy="307777"/>
          </a:xfrm>
          <a:prstGeom prst="rect">
            <a:avLst/>
          </a:prstGeom>
          <a:noFill/>
        </p:spPr>
        <p:txBody>
          <a:bodyPr wrap="square" rtlCol="0">
            <a:spAutoFit/>
          </a:bodyPr>
          <a:lstStyle/>
          <a:p>
            <a:r>
              <a:rPr lang="en-US" sz="1400" dirty="0"/>
              <a:t>Office 1</a:t>
            </a:r>
          </a:p>
        </p:txBody>
      </p:sp>
      <p:sp>
        <p:nvSpPr>
          <p:cNvPr id="108" name="TextBox 107">
            <a:extLst>
              <a:ext uri="{FF2B5EF4-FFF2-40B4-BE49-F238E27FC236}">
                <a16:creationId xmlns:a16="http://schemas.microsoft.com/office/drawing/2014/main" id="{B631B91A-AE89-E14C-B65C-E23533CF2626}"/>
              </a:ext>
            </a:extLst>
          </p:cNvPr>
          <p:cNvSpPr txBox="1"/>
          <p:nvPr/>
        </p:nvSpPr>
        <p:spPr>
          <a:xfrm>
            <a:off x="8026741" y="3273404"/>
            <a:ext cx="1014094" cy="307777"/>
          </a:xfrm>
          <a:prstGeom prst="rect">
            <a:avLst/>
          </a:prstGeom>
          <a:noFill/>
        </p:spPr>
        <p:txBody>
          <a:bodyPr wrap="square" rtlCol="0">
            <a:spAutoFit/>
          </a:bodyPr>
          <a:lstStyle/>
          <a:p>
            <a:r>
              <a:rPr lang="en-US" sz="1400" dirty="0"/>
              <a:t>Office 2</a:t>
            </a:r>
          </a:p>
        </p:txBody>
      </p:sp>
      <p:pic>
        <p:nvPicPr>
          <p:cNvPr id="36" name="Picture 35">
            <a:extLst>
              <a:ext uri="{FF2B5EF4-FFF2-40B4-BE49-F238E27FC236}">
                <a16:creationId xmlns:a16="http://schemas.microsoft.com/office/drawing/2014/main" id="{A791B77F-2825-BE4D-ABB5-C45935B0B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155" y="2740754"/>
            <a:ext cx="473472" cy="473472"/>
          </a:xfrm>
          <a:prstGeom prst="rect">
            <a:avLst/>
          </a:prstGeom>
        </p:spPr>
      </p:pic>
      <p:cxnSp>
        <p:nvCxnSpPr>
          <p:cNvPr id="41" name="Straight Arrow Connector 40">
            <a:extLst>
              <a:ext uri="{FF2B5EF4-FFF2-40B4-BE49-F238E27FC236}">
                <a16:creationId xmlns:a16="http://schemas.microsoft.com/office/drawing/2014/main" id="{5FBDEA09-3430-F34C-A796-B1873DCDA4F5}"/>
              </a:ext>
            </a:extLst>
          </p:cNvPr>
          <p:cNvCxnSpPr>
            <a:cxnSpLocks/>
            <a:stCxn id="36" idx="0"/>
            <a:endCxn id="5" idx="2"/>
          </p:cNvCxnSpPr>
          <p:nvPr/>
        </p:nvCxnSpPr>
        <p:spPr>
          <a:xfrm flipH="1" flipV="1">
            <a:off x="5736847" y="2188576"/>
            <a:ext cx="2113044" cy="552178"/>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22" name="Picture 21" descr="A close up of a computer&#13;&#10;&#13;&#10;Description automatically generated">
            <a:extLst>
              <a:ext uri="{FF2B5EF4-FFF2-40B4-BE49-F238E27FC236}">
                <a16:creationId xmlns:a16="http://schemas.microsoft.com/office/drawing/2014/main" id="{277C2EFC-0194-5B44-AE8B-8CC581796E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6098" y="1548826"/>
            <a:ext cx="753456" cy="639387"/>
          </a:xfrm>
          <a:prstGeom prst="rect">
            <a:avLst/>
          </a:prstGeom>
        </p:spPr>
      </p:pic>
      <p:sp>
        <p:nvSpPr>
          <p:cNvPr id="50" name="TextBox 49">
            <a:extLst>
              <a:ext uri="{FF2B5EF4-FFF2-40B4-BE49-F238E27FC236}">
                <a16:creationId xmlns:a16="http://schemas.microsoft.com/office/drawing/2014/main" id="{05202622-100D-5B4E-BD08-48289F22FD8B}"/>
              </a:ext>
            </a:extLst>
          </p:cNvPr>
          <p:cNvSpPr txBox="1"/>
          <p:nvPr/>
        </p:nvSpPr>
        <p:spPr>
          <a:xfrm>
            <a:off x="7815920" y="1646068"/>
            <a:ext cx="1204350" cy="461665"/>
          </a:xfrm>
          <a:prstGeom prst="rect">
            <a:avLst/>
          </a:prstGeom>
          <a:noFill/>
        </p:spPr>
        <p:txBody>
          <a:bodyPr wrap="square" rtlCol="0">
            <a:spAutoFit/>
          </a:bodyPr>
          <a:lstStyle/>
          <a:p>
            <a:r>
              <a:rPr lang="en-US" sz="1200" dirty="0"/>
              <a:t>Hive Tracker</a:t>
            </a:r>
          </a:p>
          <a:p>
            <a:pPr marL="171450" indent="-171450">
              <a:buFont typeface="Arial" panose="020B0604020202020204" pitchFamily="34" charset="0"/>
              <a:buChar char="•"/>
            </a:pPr>
            <a:endParaRPr lang="en-US" sz="1200" dirty="0"/>
          </a:p>
        </p:txBody>
      </p:sp>
      <p:cxnSp>
        <p:nvCxnSpPr>
          <p:cNvPr id="52" name="Straight Arrow Connector 51">
            <a:extLst>
              <a:ext uri="{FF2B5EF4-FFF2-40B4-BE49-F238E27FC236}">
                <a16:creationId xmlns:a16="http://schemas.microsoft.com/office/drawing/2014/main" id="{8A7F7A97-AAA6-8448-9414-7FA302BE8AC1}"/>
              </a:ext>
            </a:extLst>
          </p:cNvPr>
          <p:cNvCxnSpPr>
            <a:cxnSpLocks/>
            <a:stCxn id="36" idx="1"/>
            <a:endCxn id="12" idx="3"/>
          </p:cNvCxnSpPr>
          <p:nvPr/>
        </p:nvCxnSpPr>
        <p:spPr>
          <a:xfrm flipH="1" flipV="1">
            <a:off x="5706830" y="2971297"/>
            <a:ext cx="1906325" cy="6193"/>
          </a:xfrm>
          <a:prstGeom prst="straightConnector1">
            <a:avLst/>
          </a:prstGeom>
          <a:ln>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28" name="TextBox 27">
            <a:extLst>
              <a:ext uri="{FF2B5EF4-FFF2-40B4-BE49-F238E27FC236}">
                <a16:creationId xmlns:a16="http://schemas.microsoft.com/office/drawing/2014/main" id="{B69784B0-B2FB-5C40-BB28-B60C4E8D7CEC}"/>
              </a:ext>
            </a:extLst>
          </p:cNvPr>
          <p:cNvSpPr txBox="1"/>
          <p:nvPr/>
        </p:nvSpPr>
        <p:spPr>
          <a:xfrm>
            <a:off x="6107106" y="2662074"/>
            <a:ext cx="1189699" cy="369332"/>
          </a:xfrm>
          <a:prstGeom prst="rect">
            <a:avLst/>
          </a:prstGeom>
          <a:noFill/>
        </p:spPr>
        <p:txBody>
          <a:bodyPr wrap="square" rtlCol="0">
            <a:spAutoFit/>
          </a:bodyPr>
          <a:lstStyle/>
          <a:p>
            <a:r>
              <a:rPr lang="en-US" dirty="0"/>
              <a:t>5 Mb/s</a:t>
            </a:r>
          </a:p>
        </p:txBody>
      </p:sp>
      <p:sp>
        <p:nvSpPr>
          <p:cNvPr id="29" name="TextBox 28">
            <a:extLst>
              <a:ext uri="{FF2B5EF4-FFF2-40B4-BE49-F238E27FC236}">
                <a16:creationId xmlns:a16="http://schemas.microsoft.com/office/drawing/2014/main" id="{F1DB9850-53C3-8C42-9524-E8BD8B2843CE}"/>
              </a:ext>
            </a:extLst>
          </p:cNvPr>
          <p:cNvSpPr txBox="1"/>
          <p:nvPr/>
        </p:nvSpPr>
        <p:spPr>
          <a:xfrm>
            <a:off x="5697692" y="3568697"/>
            <a:ext cx="797988" cy="646331"/>
          </a:xfrm>
          <a:prstGeom prst="rect">
            <a:avLst/>
          </a:prstGeom>
          <a:noFill/>
        </p:spPr>
        <p:txBody>
          <a:bodyPr wrap="square" rtlCol="0">
            <a:spAutoFit/>
          </a:bodyPr>
          <a:lstStyle/>
          <a:p>
            <a:r>
              <a:rPr lang="en-US" dirty="0"/>
              <a:t>100 Mb/s</a:t>
            </a:r>
          </a:p>
        </p:txBody>
      </p:sp>
      <p:sp>
        <p:nvSpPr>
          <p:cNvPr id="59" name="TextBox 58">
            <a:extLst>
              <a:ext uri="{FF2B5EF4-FFF2-40B4-BE49-F238E27FC236}">
                <a16:creationId xmlns:a16="http://schemas.microsoft.com/office/drawing/2014/main" id="{13E8F41D-5779-9F48-9CB1-E127847E635E}"/>
              </a:ext>
            </a:extLst>
          </p:cNvPr>
          <p:cNvSpPr txBox="1"/>
          <p:nvPr/>
        </p:nvSpPr>
        <p:spPr>
          <a:xfrm>
            <a:off x="7984554" y="3629070"/>
            <a:ext cx="797988" cy="646331"/>
          </a:xfrm>
          <a:prstGeom prst="rect">
            <a:avLst/>
          </a:prstGeom>
          <a:noFill/>
        </p:spPr>
        <p:txBody>
          <a:bodyPr wrap="square" rtlCol="0">
            <a:spAutoFit/>
          </a:bodyPr>
          <a:lstStyle/>
          <a:p>
            <a:r>
              <a:rPr lang="en-US" dirty="0"/>
              <a:t>100 Mb/s</a:t>
            </a:r>
          </a:p>
        </p:txBody>
      </p:sp>
      <p:cxnSp>
        <p:nvCxnSpPr>
          <p:cNvPr id="60" name="Straight Arrow Connector 59">
            <a:extLst>
              <a:ext uri="{FF2B5EF4-FFF2-40B4-BE49-F238E27FC236}">
                <a16:creationId xmlns:a16="http://schemas.microsoft.com/office/drawing/2014/main" id="{226DCABF-2988-EF43-A903-EC49F5460DE4}"/>
              </a:ext>
            </a:extLst>
          </p:cNvPr>
          <p:cNvCxnSpPr>
            <a:cxnSpLocks/>
            <a:endCxn id="22" idx="2"/>
          </p:cNvCxnSpPr>
          <p:nvPr/>
        </p:nvCxnSpPr>
        <p:spPr>
          <a:xfrm flipV="1">
            <a:off x="5650186" y="2188213"/>
            <a:ext cx="1702640" cy="69817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63" name="Straight Arrow Connector 62">
            <a:extLst>
              <a:ext uri="{FF2B5EF4-FFF2-40B4-BE49-F238E27FC236}">
                <a16:creationId xmlns:a16="http://schemas.microsoft.com/office/drawing/2014/main" id="{89DA0602-DFF0-1240-BFB2-32D3CB76D45E}"/>
              </a:ext>
            </a:extLst>
          </p:cNvPr>
          <p:cNvCxnSpPr>
            <a:cxnSpLocks/>
            <a:stCxn id="36" idx="0"/>
            <a:endCxn id="22" idx="2"/>
          </p:cNvCxnSpPr>
          <p:nvPr/>
        </p:nvCxnSpPr>
        <p:spPr>
          <a:xfrm flipH="1" flipV="1">
            <a:off x="7352826" y="2188213"/>
            <a:ext cx="497065" cy="552541"/>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3" name="Picture 2" descr="A screenshot of a cell phone&#10;&#10;Description automatically generated">
            <a:extLst>
              <a:ext uri="{FF2B5EF4-FFF2-40B4-BE49-F238E27FC236}">
                <a16:creationId xmlns:a16="http://schemas.microsoft.com/office/drawing/2014/main" id="{FD7359E3-8060-9149-A206-67EBA1CD54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922" y="2598939"/>
            <a:ext cx="3606547" cy="3224985"/>
          </a:xfrm>
          <a:prstGeom prst="rect">
            <a:avLst/>
          </a:prstGeom>
        </p:spPr>
      </p:pic>
    </p:spTree>
    <p:custDataLst>
      <p:tags r:id="rId1"/>
    </p:custDataLst>
    <p:extLst>
      <p:ext uri="{BB962C8B-B14F-4D97-AF65-F5344CB8AC3E}">
        <p14:creationId xmlns:p14="http://schemas.microsoft.com/office/powerpoint/2010/main" val="3439851346"/>
      </p:ext>
    </p:extLst>
  </p:cSld>
  <p:clrMapOvr>
    <a:masterClrMapping/>
  </p:clrMapOvr>
  <mc:AlternateContent xmlns:mc="http://schemas.openxmlformats.org/markup-compatibility/2006" xmlns:p14="http://schemas.microsoft.com/office/powerpoint/2010/main">
    <mc:Choice Requires="p14">
      <p:transition spd="slow" p14:dur="2000" advTm="5952"/>
    </mc:Choice>
    <mc:Fallback xmlns="">
      <p:transition spd="slow" advTm="59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5">
                                            <p:txEl>
                                              <p:pRg st="2" end="2"/>
                                            </p:txEl>
                                          </p:spTgt>
                                        </p:tgtEl>
                                        <p:attrNameLst>
                                          <p:attrName>style.visibility</p:attrName>
                                        </p:attrNameLst>
                                      </p:cBhvr>
                                      <p:to>
                                        <p:strVal val="visible"/>
                                      </p:to>
                                    </p:set>
                                  </p:childTnLst>
                                </p:cTn>
                              </p:par>
                              <p:par>
                                <p:cTn id="28" presetID="27" presetClass="emph" presetSubtype="0" fill="remove" nodeType="withEffect">
                                  <p:stCondLst>
                                    <p:cond delay="0"/>
                                  </p:stCondLst>
                                  <p:childTnLst>
                                    <p:animClr clrSpc="rgb" dir="cw">
                                      <p:cBhvr override="childStyle">
                                        <p:cTn id="29" dur="250" autoRev="1" fill="remove"/>
                                        <p:tgtEl>
                                          <p:spTgt spid="32"/>
                                        </p:tgtEl>
                                        <p:attrNameLst>
                                          <p:attrName>style.color</p:attrName>
                                        </p:attrNameLst>
                                      </p:cBhvr>
                                      <p:to>
                                        <a:srgbClr val="F9B898"/>
                                      </p:to>
                                    </p:animClr>
                                    <p:animClr clrSpc="rgb" dir="cw">
                                      <p:cBhvr>
                                        <p:cTn id="30" dur="250" autoRev="1" fill="remove"/>
                                        <p:tgtEl>
                                          <p:spTgt spid="32"/>
                                        </p:tgtEl>
                                        <p:attrNameLst>
                                          <p:attrName>fillcolor</p:attrName>
                                        </p:attrNameLst>
                                      </p:cBhvr>
                                      <p:to>
                                        <a:srgbClr val="F9B898"/>
                                      </p:to>
                                    </p:animClr>
                                    <p:set>
                                      <p:cBhvr>
                                        <p:cTn id="31" dur="250" autoRev="1" fill="remove"/>
                                        <p:tgtEl>
                                          <p:spTgt spid="32"/>
                                        </p:tgtEl>
                                        <p:attrNameLst>
                                          <p:attrName>fill.type</p:attrName>
                                        </p:attrNameLst>
                                      </p:cBhvr>
                                      <p:to>
                                        <p:strVal val="solid"/>
                                      </p:to>
                                    </p:set>
                                    <p:set>
                                      <p:cBhvr>
                                        <p:cTn id="32" dur="250" autoRev="1" fill="remove"/>
                                        <p:tgtEl>
                                          <p:spTgt spid="32"/>
                                        </p:tgtEl>
                                        <p:attrNameLst>
                                          <p:attrName>fill.on</p:attrName>
                                        </p:attrNameLst>
                                      </p:cBhvr>
                                      <p:to>
                                        <p:strVal val="true"/>
                                      </p:to>
                                    </p:set>
                                  </p:childTnLst>
                                </p:cTn>
                              </p:par>
                              <p:par>
                                <p:cTn id="33" presetID="27" presetClass="emph" presetSubtype="0" fill="remove" nodeType="withEffect">
                                  <p:stCondLst>
                                    <p:cond delay="0"/>
                                  </p:stCondLst>
                                  <p:childTnLst>
                                    <p:animClr clrSpc="rgb" dir="cw">
                                      <p:cBhvr override="childStyle">
                                        <p:cTn id="34" dur="250" autoRev="1" fill="remove"/>
                                        <p:tgtEl>
                                          <p:spTgt spid="93"/>
                                        </p:tgtEl>
                                        <p:attrNameLst>
                                          <p:attrName>style.color</p:attrName>
                                        </p:attrNameLst>
                                      </p:cBhvr>
                                      <p:to>
                                        <a:srgbClr val="F9B898"/>
                                      </p:to>
                                    </p:animClr>
                                    <p:animClr clrSpc="rgb" dir="cw">
                                      <p:cBhvr>
                                        <p:cTn id="35" dur="250" autoRev="1" fill="remove"/>
                                        <p:tgtEl>
                                          <p:spTgt spid="93"/>
                                        </p:tgtEl>
                                        <p:attrNameLst>
                                          <p:attrName>fillcolor</p:attrName>
                                        </p:attrNameLst>
                                      </p:cBhvr>
                                      <p:to>
                                        <a:srgbClr val="F9B898"/>
                                      </p:to>
                                    </p:animClr>
                                    <p:set>
                                      <p:cBhvr>
                                        <p:cTn id="36" dur="250" autoRev="1" fill="remove"/>
                                        <p:tgtEl>
                                          <p:spTgt spid="93"/>
                                        </p:tgtEl>
                                        <p:attrNameLst>
                                          <p:attrName>fill.type</p:attrName>
                                        </p:attrNameLst>
                                      </p:cBhvr>
                                      <p:to>
                                        <p:strVal val="solid"/>
                                      </p:to>
                                    </p:set>
                                    <p:set>
                                      <p:cBhvr>
                                        <p:cTn id="37" dur="250" autoRev="1" fill="remove"/>
                                        <p:tgtEl>
                                          <p:spTgt spid="93"/>
                                        </p:tgtEl>
                                        <p:attrNameLst>
                                          <p:attrName>fill.on</p:attrName>
                                        </p:attrNameLst>
                                      </p:cBhvr>
                                      <p:to>
                                        <p:strVal val="true"/>
                                      </p:to>
                                    </p:set>
                                  </p:childTnLst>
                                </p:cTn>
                              </p:par>
                              <p:par>
                                <p:cTn id="38" presetID="1" presetClass="entr" presetSubtype="0" fill="hold" nodeType="withEffect">
                                  <p:stCondLst>
                                    <p:cond delay="0"/>
                                  </p:stCondLst>
                                  <p:childTnLst>
                                    <p:set>
                                      <p:cBhvr>
                                        <p:cTn id="39" dur="1" fill="hold">
                                          <p:stCondLst>
                                            <p:cond delay="0"/>
                                          </p:stCondLst>
                                        </p:cTn>
                                        <p:tgtEl>
                                          <p:spTgt spid="65">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5">
                                            <p:txEl>
                                              <p:pRg st="4" end="4"/>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9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9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9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95"/>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9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65">
                                            <p:txEl>
                                              <p:pRg st="5" end="5"/>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65">
                                            <p:txEl>
                                              <p:pRg st="6" end="6"/>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5">
                                            <p:txEl>
                                              <p:pRg st="7" end="7"/>
                                            </p:txEl>
                                          </p:spTgt>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65">
                                            <p:txEl>
                                              <p:pRg st="8" end="8"/>
                                            </p:txEl>
                                          </p:spTgt>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6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7134-6255-714B-B5F3-B9AC0567C784}"/>
              </a:ext>
            </a:extLst>
          </p:cNvPr>
          <p:cNvSpPr>
            <a:spLocks noGrp="1"/>
          </p:cNvSpPr>
          <p:nvPr>
            <p:ph type="title"/>
          </p:nvPr>
        </p:nvSpPr>
        <p:spPr/>
        <p:txBody>
          <a:bodyPr/>
          <a:lstStyle/>
          <a:p>
            <a:r>
              <a:rPr lang="en-US" dirty="0"/>
              <a:t>Hive Operations</a:t>
            </a:r>
          </a:p>
        </p:txBody>
      </p:sp>
      <p:graphicFrame>
        <p:nvGraphicFramePr>
          <p:cNvPr id="4" name="Content Placeholder 3">
            <a:extLst>
              <a:ext uri="{FF2B5EF4-FFF2-40B4-BE49-F238E27FC236}">
                <a16:creationId xmlns:a16="http://schemas.microsoft.com/office/drawing/2014/main" id="{09F9782B-7D4F-3A46-93A1-B042898141E6}"/>
              </a:ext>
            </a:extLst>
          </p:cNvPr>
          <p:cNvGraphicFramePr>
            <a:graphicFrameLocks noGrp="1"/>
          </p:cNvGraphicFramePr>
          <p:nvPr>
            <p:ph idx="1"/>
            <p:extLst>
              <p:ext uri="{D42A27DB-BD31-4B8C-83A1-F6EECF244321}">
                <p14:modId xmlns:p14="http://schemas.microsoft.com/office/powerpoint/2010/main" val="90474062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56474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d749b4515b75daab8cddf4c6aa62231c4489491"/>
</p:tagLst>
</file>

<file path=ppt/tags/tag2.xml><?xml version="1.0" encoding="utf-8"?>
<p:tagLst xmlns:a="http://schemas.openxmlformats.org/drawingml/2006/main" xmlns:r="http://schemas.openxmlformats.org/officeDocument/2006/relationships" xmlns:p="http://schemas.openxmlformats.org/presentationml/2006/main">
  <p:tag name="TIMING" val="|2.8"/>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1.7|1.5|1.8|1.4|1.6"/>
</p:tagLst>
</file>

<file path=ppt/tags/tag5.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Office Theme">
  <a:themeElements>
    <a:clrScheme name="Hive color">
      <a:dk1>
        <a:sysClr val="windowText" lastClr="000000"/>
      </a:dk1>
      <a:lt1>
        <a:sysClr val="window" lastClr="FFFFFF"/>
      </a:lt1>
      <a:dk2>
        <a:srgbClr val="444444"/>
      </a:dk2>
      <a:lt2>
        <a:srgbClr val="FFFFFF"/>
      </a:lt2>
      <a:accent1>
        <a:srgbClr val="E4530C"/>
      </a:accent1>
      <a:accent2>
        <a:srgbClr val="F38337"/>
      </a:accent2>
      <a:accent3>
        <a:srgbClr val="444444"/>
      </a:accent3>
      <a:accent4>
        <a:srgbClr val="57B8BE"/>
      </a:accent4>
      <a:accent5>
        <a:srgbClr val="82B939"/>
      </a:accent5>
      <a:accent6>
        <a:srgbClr val="D2D826"/>
      </a:accent6>
      <a:hlink>
        <a:srgbClr val="E4530C"/>
      </a:hlink>
      <a:folHlink>
        <a:srgbClr val="E4530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2736B812665A409C39AB875FB17988" ma:contentTypeVersion="10" ma:contentTypeDescription="Create a new document." ma:contentTypeScope="" ma:versionID="cbf2d8e883f59ab6e211bfa819035638">
  <xsd:schema xmlns:xsd="http://www.w3.org/2001/XMLSchema" xmlns:xs="http://www.w3.org/2001/XMLSchema" xmlns:p="http://schemas.microsoft.com/office/2006/metadata/properties" xmlns:ns2="a8d89bb5-7983-4b51-a1fa-54f28cf81a4d" xmlns:ns3="f51bf282-1fa2-4dab-a910-f91cf63fa240" targetNamespace="http://schemas.microsoft.com/office/2006/metadata/properties" ma:root="true" ma:fieldsID="9ca8aadf97900c108073d4917a0bb5cd" ns2:_="" ns3:_="">
    <xsd:import namespace="a8d89bb5-7983-4b51-a1fa-54f28cf81a4d"/>
    <xsd:import namespace="f51bf282-1fa2-4dab-a910-f91cf63fa240"/>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d89bb5-7983-4b51-a1fa-54f28cf81a4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51bf282-1fa2-4dab-a910-f91cf63fa240"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2AB8B6-B1CC-4D0F-AD66-FE76B252EBF2}">
  <ds:schemaRefs>
    <ds:schemaRef ds:uri="http://purl.org/dc/terms/"/>
    <ds:schemaRef ds:uri="http://schemas.microsoft.com/office/2006/metadata/properties"/>
    <ds:schemaRef ds:uri="a8d89bb5-7983-4b51-a1fa-54f28cf81a4d"/>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f51bf282-1fa2-4dab-a910-f91cf63fa240"/>
    <ds:schemaRef ds:uri="http://www.w3.org/XML/1998/namespace"/>
  </ds:schemaRefs>
</ds:datastoreItem>
</file>

<file path=customXml/itemProps2.xml><?xml version="1.0" encoding="utf-8"?>
<ds:datastoreItem xmlns:ds="http://schemas.openxmlformats.org/officeDocument/2006/customXml" ds:itemID="{9460C15E-6D0F-406F-BA4B-3536D93772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d89bb5-7983-4b51-a1fa-54f28cf81a4d"/>
    <ds:schemaRef ds:uri="f51bf282-1fa2-4dab-a910-f91cf63fa2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A5A328-7C90-4EDD-8A1F-3D25405583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35613</TotalTime>
  <Words>888</Words>
  <Application>Microsoft Macintosh PowerPoint</Application>
  <PresentationFormat>On-screen Show (4:3)</PresentationFormat>
  <Paragraphs>254</Paragraphs>
  <Slides>35</Slides>
  <Notes>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 Unicode MS</vt:lpstr>
      <vt:lpstr>Arial</vt:lpstr>
      <vt:lpstr>Office Theme</vt:lpstr>
      <vt:lpstr>PowerPoint Presentation</vt:lpstr>
      <vt:lpstr>Video is everywhere</vt:lpstr>
      <vt:lpstr>Problems?</vt:lpstr>
      <vt:lpstr>Public video streaming</vt:lpstr>
      <vt:lpstr>PowerPoint Presentation</vt:lpstr>
      <vt:lpstr>Enterprise vs Public video streaming</vt:lpstr>
      <vt:lpstr>About Hive Streaming</vt:lpstr>
      <vt:lpstr>How does Hive work?</vt:lpstr>
      <vt:lpstr>Hive Operations</vt:lpstr>
      <vt:lpstr>Hive Clients</vt:lpstr>
      <vt:lpstr> Challenge 1 – Deployment Monitoring</vt:lpstr>
      <vt:lpstr>Challenge 1 – Deployment Monitoring</vt:lpstr>
      <vt:lpstr>Challenge 1 – Deployment Monitoring</vt:lpstr>
      <vt:lpstr>Challenge 1 – Deployment Monitoring</vt:lpstr>
      <vt:lpstr>Challenge 2 – P2P Locality</vt:lpstr>
      <vt:lpstr>Why locality is important?</vt:lpstr>
      <vt:lpstr>Why locality is important?</vt:lpstr>
      <vt:lpstr>Fixing Locality Approach 1</vt:lpstr>
      <vt:lpstr>Combine the Public/Private IP</vt:lpstr>
      <vt:lpstr>Combine the Public/Private IP</vt:lpstr>
      <vt:lpstr>Combine the Public/Private IP</vt:lpstr>
      <vt:lpstr>Fixing Locality Approach 2</vt:lpstr>
      <vt:lpstr>Random Walks</vt:lpstr>
      <vt:lpstr>Random Walks</vt:lpstr>
      <vt:lpstr>Random Walks</vt:lpstr>
      <vt:lpstr>Fixing Locality Approach 3</vt:lpstr>
      <vt:lpstr>Unsupervised Graph Clustering</vt:lpstr>
      <vt:lpstr>Unsupervised Graph Clustering</vt:lpstr>
      <vt:lpstr>Unsupervised Graph Clustering</vt:lpstr>
      <vt:lpstr>Fixing Locality Approach 4</vt:lpstr>
      <vt:lpstr>Predicting Local Edges</vt:lpstr>
      <vt:lpstr>Predicting Local Edges</vt:lpstr>
      <vt:lpstr>Predicting Local Edges</vt:lpstr>
      <vt:lpstr>Conclusion</vt:lpstr>
      <vt:lpstr>Thank you! Stefanos Antaris stefanos.antaris@hivestreaming.com antaris@kth.se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Peerialism Q1</dc:title>
  <dc:creator>andreas</dc:creator>
  <cp:lastModifiedBy>Stefanos Antaris</cp:lastModifiedBy>
  <cp:revision>1503</cp:revision>
  <cp:lastPrinted>2014-03-25T08:33:46Z</cp:lastPrinted>
  <dcterms:created xsi:type="dcterms:W3CDTF">2013-02-15T15:11:05Z</dcterms:created>
  <dcterms:modified xsi:type="dcterms:W3CDTF">2019-08-06T14:55:09Z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0x010100F92736B812665A409C39AB875FB17988</vt:lpwstr>
  </property>
</Properties>
</file>